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52" r:id="rId3"/>
    <p:sldId id="272" r:id="rId4"/>
    <p:sldId id="269" r:id="rId5"/>
    <p:sldId id="355" r:id="rId6"/>
    <p:sldId id="263" r:id="rId7"/>
    <p:sldId id="360" r:id="rId8"/>
    <p:sldId id="353" r:id="rId9"/>
    <p:sldId id="358" r:id="rId10"/>
    <p:sldId id="361" r:id="rId11"/>
    <p:sldId id="363" r:id="rId12"/>
    <p:sldId id="362" r:id="rId13"/>
    <p:sldId id="259" r:id="rId14"/>
    <p:sldId id="260" r:id="rId15"/>
    <p:sldId id="275" r:id="rId16"/>
    <p:sldId id="364" r:id="rId17"/>
    <p:sldId id="26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1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3"/>
    <p:restoredTop sz="94580"/>
  </p:normalViewPr>
  <p:slideViewPr>
    <p:cSldViewPr snapToGrid="0" snapToObjects="1" showGuides="1">
      <p:cViewPr>
        <p:scale>
          <a:sx n="152" d="100"/>
          <a:sy n="152" d="100"/>
        </p:scale>
        <p:origin x="888" y="504"/>
      </p:cViewPr>
      <p:guideLst>
        <p:guide orient="horz" pos="2256"/>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A3DE7-AC7A-E84D-9F92-029EB65CD79C}" type="doc">
      <dgm:prSet loTypeId="urn:microsoft.com/office/officeart/2005/8/layout/orgChart1" loCatId="list" qsTypeId="urn:microsoft.com/office/officeart/2005/8/quickstyle/simple1" qsCatId="simple" csTypeId="urn:microsoft.com/office/officeart/2005/8/colors/accent1_2" csCatId="accent1" phldr="1"/>
      <dgm:spPr/>
      <dgm:t>
        <a:bodyPr/>
        <a:lstStyle/>
        <a:p>
          <a:endParaRPr lang="en-US"/>
        </a:p>
      </dgm:t>
    </dgm:pt>
    <dgm:pt modelId="{BD6F0C0A-EF1C-0148-B04B-2EE5119A0D9C}">
      <dgm:prSet phldrT="[Text]"/>
      <dgm:spPr/>
      <dgm:t>
        <a:bodyPr/>
        <a:lstStyle/>
        <a:p>
          <a:r>
            <a:rPr lang="en-US" b="1" dirty="0" smtClean="0">
              <a:solidFill>
                <a:schemeClr val="accent6">
                  <a:lumMod val="40000"/>
                  <a:lumOff val="60000"/>
                </a:schemeClr>
              </a:solidFill>
            </a:rPr>
            <a:t>Symbolic</a:t>
          </a:r>
          <a:endParaRPr lang="en-US" b="1" dirty="0">
            <a:solidFill>
              <a:schemeClr val="accent6">
                <a:lumMod val="40000"/>
                <a:lumOff val="60000"/>
              </a:schemeClr>
            </a:solidFill>
          </a:endParaRPr>
        </a:p>
      </dgm:t>
    </dgm:pt>
    <dgm:pt modelId="{1E56B6A6-34DB-D741-B913-63F0FA76CDF4}" type="parTrans" cxnId="{00B534E1-4906-014F-A8FF-4909B64D9321}">
      <dgm:prSet/>
      <dgm:spPr/>
      <dgm:t>
        <a:bodyPr/>
        <a:lstStyle/>
        <a:p>
          <a:endParaRPr lang="en-US"/>
        </a:p>
      </dgm:t>
    </dgm:pt>
    <dgm:pt modelId="{EAF4FCAB-0F31-0C44-A4A6-A087BEFDC087}" type="sibTrans" cxnId="{00B534E1-4906-014F-A8FF-4909B64D9321}">
      <dgm:prSet/>
      <dgm:spPr/>
      <dgm:t>
        <a:bodyPr/>
        <a:lstStyle/>
        <a:p>
          <a:endParaRPr lang="en-US"/>
        </a:p>
      </dgm:t>
    </dgm:pt>
    <dgm:pt modelId="{F775D49B-2606-CB41-8871-21E944F71481}">
      <dgm:prSet phldrT="[Text]"/>
      <dgm:spPr/>
      <dgm:t>
        <a:bodyPr/>
        <a:lstStyle/>
        <a:p>
          <a:r>
            <a:rPr lang="en-US" dirty="0" smtClean="0"/>
            <a:t>Part of Speech (POS)</a:t>
          </a:r>
          <a:endParaRPr lang="en-US" dirty="0"/>
        </a:p>
      </dgm:t>
    </dgm:pt>
    <dgm:pt modelId="{F375DB6E-DDBF-0C45-8134-BFBC0074505E}" type="parTrans" cxnId="{A54DACC7-212F-5842-BB17-A72A5F2EDFE3}">
      <dgm:prSet/>
      <dgm:spPr/>
      <dgm:t>
        <a:bodyPr/>
        <a:lstStyle/>
        <a:p>
          <a:endParaRPr lang="en-US"/>
        </a:p>
      </dgm:t>
    </dgm:pt>
    <dgm:pt modelId="{C3B44E7C-0F71-664C-A692-A9A9B6D8E88E}" type="sibTrans" cxnId="{A54DACC7-212F-5842-BB17-A72A5F2EDFE3}">
      <dgm:prSet/>
      <dgm:spPr/>
      <dgm:t>
        <a:bodyPr/>
        <a:lstStyle/>
        <a:p>
          <a:endParaRPr lang="en-US"/>
        </a:p>
      </dgm:t>
    </dgm:pt>
    <dgm:pt modelId="{D162AAC3-2BDC-0346-842C-9FECB7AB5789}">
      <dgm:prSet phldrT="[Text]"/>
      <dgm:spPr/>
      <dgm:t>
        <a:bodyPr/>
        <a:lstStyle/>
        <a:p>
          <a:r>
            <a:rPr lang="en-US" dirty="0" smtClean="0"/>
            <a:t>Dictionary</a:t>
          </a:r>
          <a:endParaRPr lang="en-US" dirty="0"/>
        </a:p>
      </dgm:t>
    </dgm:pt>
    <dgm:pt modelId="{DD4CAB9B-96F4-754A-9A6C-0AC858265512}" type="parTrans" cxnId="{CCE44EB4-5BCF-B74D-AE11-BEDFEF430136}">
      <dgm:prSet/>
      <dgm:spPr/>
      <dgm:t>
        <a:bodyPr/>
        <a:lstStyle/>
        <a:p>
          <a:endParaRPr lang="en-US"/>
        </a:p>
      </dgm:t>
    </dgm:pt>
    <dgm:pt modelId="{28D462B9-4515-7246-99FB-A7FA0CC151E3}" type="sibTrans" cxnId="{CCE44EB4-5BCF-B74D-AE11-BEDFEF430136}">
      <dgm:prSet/>
      <dgm:spPr/>
      <dgm:t>
        <a:bodyPr/>
        <a:lstStyle/>
        <a:p>
          <a:endParaRPr lang="en-US"/>
        </a:p>
      </dgm:t>
    </dgm:pt>
    <dgm:pt modelId="{7788F790-C3E9-6F4D-B0BC-F7413A487CFD}">
      <dgm:prSet phldrT="[Text]"/>
      <dgm:spPr/>
      <dgm:t>
        <a:bodyPr/>
        <a:lstStyle/>
        <a:p>
          <a:r>
            <a:rPr lang="en-US" b="1" dirty="0" smtClean="0">
              <a:solidFill>
                <a:schemeClr val="accent6">
                  <a:lumMod val="40000"/>
                  <a:lumOff val="60000"/>
                </a:schemeClr>
              </a:solidFill>
            </a:rPr>
            <a:t>Vector</a:t>
          </a:r>
          <a:endParaRPr lang="en-US" b="1" dirty="0">
            <a:solidFill>
              <a:schemeClr val="accent6">
                <a:lumMod val="40000"/>
                <a:lumOff val="60000"/>
              </a:schemeClr>
            </a:solidFill>
          </a:endParaRPr>
        </a:p>
      </dgm:t>
    </dgm:pt>
    <dgm:pt modelId="{0611AFF7-4186-EC45-9509-77B99E7540E0}" type="parTrans" cxnId="{97C5EADD-33CE-2F49-90C7-A42B7889E119}">
      <dgm:prSet/>
      <dgm:spPr/>
      <dgm:t>
        <a:bodyPr/>
        <a:lstStyle/>
        <a:p>
          <a:endParaRPr lang="en-US"/>
        </a:p>
      </dgm:t>
    </dgm:pt>
    <dgm:pt modelId="{5C496CD3-350C-9F4C-8376-6D400AF050DE}" type="sibTrans" cxnId="{97C5EADD-33CE-2F49-90C7-A42B7889E119}">
      <dgm:prSet/>
      <dgm:spPr/>
      <dgm:t>
        <a:bodyPr/>
        <a:lstStyle/>
        <a:p>
          <a:endParaRPr lang="en-US"/>
        </a:p>
      </dgm:t>
    </dgm:pt>
    <dgm:pt modelId="{BA85EA93-04B7-3C41-8E02-89F1F3C71DAC}">
      <dgm:prSet phldrT="[Text]"/>
      <dgm:spPr/>
      <dgm:t>
        <a:bodyPr/>
        <a:lstStyle/>
        <a:p>
          <a:r>
            <a:rPr lang="en-US" dirty="0" smtClean="0"/>
            <a:t>Sparse</a:t>
          </a:r>
          <a:endParaRPr lang="en-US" dirty="0"/>
        </a:p>
      </dgm:t>
    </dgm:pt>
    <dgm:pt modelId="{FF45A16F-664E-4E4A-83EB-EF1E950CF3AB}" type="parTrans" cxnId="{6024935F-D684-5946-BC1F-7525F93F50F0}">
      <dgm:prSet/>
      <dgm:spPr/>
      <dgm:t>
        <a:bodyPr/>
        <a:lstStyle/>
        <a:p>
          <a:endParaRPr lang="en-US"/>
        </a:p>
      </dgm:t>
    </dgm:pt>
    <dgm:pt modelId="{ED4EA561-9C4F-6A41-8B27-162FE4D58C8C}" type="sibTrans" cxnId="{6024935F-D684-5946-BC1F-7525F93F50F0}">
      <dgm:prSet/>
      <dgm:spPr/>
      <dgm:t>
        <a:bodyPr/>
        <a:lstStyle/>
        <a:p>
          <a:endParaRPr lang="en-US"/>
        </a:p>
      </dgm:t>
    </dgm:pt>
    <dgm:pt modelId="{55C12708-671C-E04F-802E-EEAF414E06E6}">
      <dgm:prSet phldrT="[Text]"/>
      <dgm:spPr/>
      <dgm:t>
        <a:bodyPr/>
        <a:lstStyle/>
        <a:p>
          <a:r>
            <a:rPr lang="en-US" dirty="0" smtClean="0"/>
            <a:t>Dense</a:t>
          </a:r>
          <a:endParaRPr lang="en-US" dirty="0"/>
        </a:p>
      </dgm:t>
    </dgm:pt>
    <dgm:pt modelId="{3BE560BE-F173-A741-9120-4200126481B1}" type="parTrans" cxnId="{535ED4D6-8D2B-854D-A0DA-083C054627E2}">
      <dgm:prSet/>
      <dgm:spPr/>
      <dgm:t>
        <a:bodyPr/>
        <a:lstStyle/>
        <a:p>
          <a:endParaRPr lang="en-US"/>
        </a:p>
      </dgm:t>
    </dgm:pt>
    <dgm:pt modelId="{3212305E-7D5B-F741-8822-E211F4C9A431}" type="sibTrans" cxnId="{535ED4D6-8D2B-854D-A0DA-083C054627E2}">
      <dgm:prSet/>
      <dgm:spPr/>
      <dgm:t>
        <a:bodyPr/>
        <a:lstStyle/>
        <a:p>
          <a:endParaRPr lang="en-US"/>
        </a:p>
      </dgm:t>
    </dgm:pt>
    <dgm:pt modelId="{2FE99BD9-AEA9-514A-9E5D-F40180A123F2}">
      <dgm:prSet phldrT="[Text]"/>
      <dgm:spPr/>
      <dgm:t>
        <a:bodyPr/>
        <a:lstStyle/>
        <a:p>
          <a:r>
            <a:rPr lang="en-US" dirty="0" smtClean="0"/>
            <a:t>word2vec embedding</a:t>
          </a:r>
          <a:endParaRPr lang="en-US" dirty="0"/>
        </a:p>
      </dgm:t>
    </dgm:pt>
    <dgm:pt modelId="{F17CA29D-F5E2-B841-852B-3F25CBDCC9B6}" type="parTrans" cxnId="{0374F1F2-FB83-094F-B03D-865EA7308007}">
      <dgm:prSet/>
      <dgm:spPr/>
      <dgm:t>
        <a:bodyPr/>
        <a:lstStyle/>
        <a:p>
          <a:endParaRPr lang="en-US"/>
        </a:p>
      </dgm:t>
    </dgm:pt>
    <dgm:pt modelId="{6DACD399-42A3-C249-BC41-E1671BE08360}" type="sibTrans" cxnId="{0374F1F2-FB83-094F-B03D-865EA7308007}">
      <dgm:prSet/>
      <dgm:spPr/>
      <dgm:t>
        <a:bodyPr/>
        <a:lstStyle/>
        <a:p>
          <a:endParaRPr lang="en-US"/>
        </a:p>
      </dgm:t>
    </dgm:pt>
    <dgm:pt modelId="{1B2671C3-A77E-CF4D-9B96-DC7726BAE872}">
      <dgm:prSet phldrT="[Text]"/>
      <dgm:spPr/>
      <dgm:t>
        <a:bodyPr/>
        <a:lstStyle/>
        <a:p>
          <a:r>
            <a:rPr lang="en-US" dirty="0" smtClean="0"/>
            <a:t>Bag/Set of Words</a:t>
          </a:r>
          <a:endParaRPr lang="en-US" dirty="0"/>
        </a:p>
      </dgm:t>
    </dgm:pt>
    <dgm:pt modelId="{A0BF1FA4-9261-C145-B938-2CB17A46BD5E}" type="parTrans" cxnId="{70E5A2CE-1A77-A24E-AC58-27BE6F7CA460}">
      <dgm:prSet/>
      <dgm:spPr/>
      <dgm:t>
        <a:bodyPr/>
        <a:lstStyle/>
        <a:p>
          <a:endParaRPr lang="en-US"/>
        </a:p>
      </dgm:t>
    </dgm:pt>
    <dgm:pt modelId="{82EF9381-0208-D843-9EE2-B115FF117CB1}" type="sibTrans" cxnId="{70E5A2CE-1A77-A24E-AC58-27BE6F7CA460}">
      <dgm:prSet/>
      <dgm:spPr/>
      <dgm:t>
        <a:bodyPr/>
        <a:lstStyle/>
        <a:p>
          <a:endParaRPr lang="en-US"/>
        </a:p>
      </dgm:t>
    </dgm:pt>
    <dgm:pt modelId="{53B974AD-776F-F243-8883-86EF61E12A8D}">
      <dgm:prSet phldrT="[Text]"/>
      <dgm:spPr/>
      <dgm:t>
        <a:bodyPr/>
        <a:lstStyle/>
        <a:p>
          <a:r>
            <a:rPr lang="en-US" dirty="0" smtClean="0"/>
            <a:t>Topic Modelling (LDA)</a:t>
          </a:r>
          <a:endParaRPr lang="en-US" dirty="0"/>
        </a:p>
      </dgm:t>
    </dgm:pt>
    <dgm:pt modelId="{81E29795-0EAF-9E41-9581-29432CA8FB49}" type="parTrans" cxnId="{0FD7D175-447E-D74E-A9DA-A6BB01CDE645}">
      <dgm:prSet/>
      <dgm:spPr/>
      <dgm:t>
        <a:bodyPr/>
        <a:lstStyle/>
        <a:p>
          <a:endParaRPr lang="en-US"/>
        </a:p>
      </dgm:t>
    </dgm:pt>
    <dgm:pt modelId="{D45D631D-5F61-8B4B-A285-586880793376}" type="sibTrans" cxnId="{0FD7D175-447E-D74E-A9DA-A6BB01CDE645}">
      <dgm:prSet/>
      <dgm:spPr/>
      <dgm:t>
        <a:bodyPr/>
        <a:lstStyle/>
        <a:p>
          <a:endParaRPr lang="en-US"/>
        </a:p>
      </dgm:t>
    </dgm:pt>
    <dgm:pt modelId="{98270210-4704-FA4A-8F11-DA396168C7D1}">
      <dgm:prSet phldrT="[Text]"/>
      <dgm:spPr/>
      <dgm:t>
        <a:bodyPr/>
        <a:lstStyle/>
        <a:p>
          <a:r>
            <a:rPr lang="en-US" dirty="0" smtClean="0"/>
            <a:t>Stochastic</a:t>
          </a:r>
          <a:br>
            <a:rPr lang="en-US" dirty="0" smtClean="0"/>
          </a:br>
          <a:r>
            <a:rPr lang="en-US" dirty="0" smtClean="0"/>
            <a:t> (Corpus Based)</a:t>
          </a:r>
          <a:endParaRPr lang="en-US" dirty="0"/>
        </a:p>
      </dgm:t>
    </dgm:pt>
    <dgm:pt modelId="{54FF5DFD-0201-5547-BE47-7B82515A027B}" type="parTrans" cxnId="{5D3C1160-9644-E84C-BF69-21ED719A851B}">
      <dgm:prSet/>
      <dgm:spPr/>
      <dgm:t>
        <a:bodyPr/>
        <a:lstStyle/>
        <a:p>
          <a:endParaRPr lang="en-US"/>
        </a:p>
      </dgm:t>
    </dgm:pt>
    <dgm:pt modelId="{65133CA1-FC56-2D4B-A89C-2DF1CC33B88C}" type="sibTrans" cxnId="{5D3C1160-9644-E84C-BF69-21ED719A851B}">
      <dgm:prSet/>
      <dgm:spPr/>
      <dgm:t>
        <a:bodyPr/>
        <a:lstStyle/>
        <a:p>
          <a:endParaRPr lang="en-US"/>
        </a:p>
      </dgm:t>
    </dgm:pt>
    <dgm:pt modelId="{78C53C80-0B65-694A-83AF-1BC9A1C7167A}">
      <dgm:prSet phldrT="[Text]"/>
      <dgm:spPr/>
      <dgm:t>
        <a:bodyPr/>
        <a:lstStyle/>
        <a:p>
          <a:r>
            <a:rPr lang="en-US" dirty="0" smtClean="0"/>
            <a:t>Term Frequency</a:t>
          </a:r>
          <a:endParaRPr lang="en-US" dirty="0"/>
        </a:p>
      </dgm:t>
    </dgm:pt>
    <dgm:pt modelId="{37789F06-69D0-D145-9EBE-4FDBDC044ED5}" type="parTrans" cxnId="{B165A90B-0D5D-AB4C-84A9-90A18DDB2C95}">
      <dgm:prSet/>
      <dgm:spPr/>
      <dgm:t>
        <a:bodyPr/>
        <a:lstStyle/>
        <a:p>
          <a:endParaRPr lang="en-US"/>
        </a:p>
      </dgm:t>
    </dgm:pt>
    <dgm:pt modelId="{983D0D1F-9771-3A47-9F81-9220DA2EB516}" type="sibTrans" cxnId="{B165A90B-0D5D-AB4C-84A9-90A18DDB2C95}">
      <dgm:prSet/>
      <dgm:spPr/>
      <dgm:t>
        <a:bodyPr/>
        <a:lstStyle/>
        <a:p>
          <a:endParaRPr lang="en-US"/>
        </a:p>
      </dgm:t>
    </dgm:pt>
    <dgm:pt modelId="{6820E284-CA52-8C46-9DBB-7D12F4F885BD}">
      <dgm:prSet phldrT="[Text]"/>
      <dgm:spPr/>
      <dgm:t>
        <a:bodyPr/>
        <a:lstStyle/>
        <a:p>
          <a:r>
            <a:rPr lang="en-US" dirty="0" smtClean="0"/>
            <a:t>Classification</a:t>
          </a:r>
          <a:endParaRPr lang="en-US" dirty="0"/>
        </a:p>
      </dgm:t>
    </dgm:pt>
    <dgm:pt modelId="{7C6792E7-82A6-7846-8AC7-486455F7B49B}" type="parTrans" cxnId="{28C20C9E-6E63-0A4E-AF65-A21AE612EA97}">
      <dgm:prSet/>
      <dgm:spPr/>
      <dgm:t>
        <a:bodyPr/>
        <a:lstStyle/>
        <a:p>
          <a:endParaRPr lang="en-US"/>
        </a:p>
      </dgm:t>
    </dgm:pt>
    <dgm:pt modelId="{949DD963-E400-0C47-B401-8BF48A915C58}" type="sibTrans" cxnId="{28C20C9E-6E63-0A4E-AF65-A21AE612EA97}">
      <dgm:prSet/>
      <dgm:spPr/>
      <dgm:t>
        <a:bodyPr/>
        <a:lstStyle/>
        <a:p>
          <a:endParaRPr lang="en-US"/>
        </a:p>
      </dgm:t>
    </dgm:pt>
    <dgm:pt modelId="{CDB121EC-0F75-684D-AFDF-EE7F6A13A6CD}">
      <dgm:prSet phldrT="[Text]"/>
      <dgm:spPr/>
      <dgm:t>
        <a:bodyPr/>
        <a:lstStyle/>
        <a:p>
          <a:r>
            <a:rPr lang="en-US" dirty="0" smtClean="0"/>
            <a:t>Sentiment Analysis</a:t>
          </a:r>
          <a:endParaRPr lang="en-US" dirty="0"/>
        </a:p>
      </dgm:t>
    </dgm:pt>
    <dgm:pt modelId="{978932BF-F9C6-D743-8146-897EF70E811C}" type="parTrans" cxnId="{939EB839-18FB-EC41-BDBA-F0A6F922028E}">
      <dgm:prSet/>
      <dgm:spPr/>
      <dgm:t>
        <a:bodyPr/>
        <a:lstStyle/>
        <a:p>
          <a:endParaRPr lang="en-US"/>
        </a:p>
      </dgm:t>
    </dgm:pt>
    <dgm:pt modelId="{0A66E88A-DC5E-AD43-95EB-BF49A3366D1C}" type="sibTrans" cxnId="{939EB839-18FB-EC41-BDBA-F0A6F922028E}">
      <dgm:prSet/>
      <dgm:spPr/>
      <dgm:t>
        <a:bodyPr/>
        <a:lstStyle/>
        <a:p>
          <a:endParaRPr lang="en-US"/>
        </a:p>
      </dgm:t>
    </dgm:pt>
    <dgm:pt modelId="{9F8F5562-A9D6-2B49-9497-8D18415AF9B6}">
      <dgm:prSet phldrT="[Text]"/>
      <dgm:spPr/>
      <dgm:t>
        <a:bodyPr/>
        <a:lstStyle/>
        <a:p>
          <a:r>
            <a:rPr lang="en-US" dirty="0" smtClean="0"/>
            <a:t>Grammar</a:t>
          </a:r>
          <a:endParaRPr lang="en-US" dirty="0"/>
        </a:p>
      </dgm:t>
    </dgm:pt>
    <dgm:pt modelId="{8EB731F9-548F-9747-A83D-00786F2F73E8}" type="parTrans" cxnId="{F20CBFDE-EBD7-6E4F-A106-769F086035E3}">
      <dgm:prSet/>
      <dgm:spPr/>
      <dgm:t>
        <a:bodyPr/>
        <a:lstStyle/>
        <a:p>
          <a:endParaRPr lang="en-US"/>
        </a:p>
      </dgm:t>
    </dgm:pt>
    <dgm:pt modelId="{F0DFD646-5B58-0643-BFE2-AEB33F40B196}" type="sibTrans" cxnId="{F20CBFDE-EBD7-6E4F-A106-769F086035E3}">
      <dgm:prSet/>
      <dgm:spPr/>
      <dgm:t>
        <a:bodyPr/>
        <a:lstStyle/>
        <a:p>
          <a:endParaRPr lang="en-US"/>
        </a:p>
      </dgm:t>
    </dgm:pt>
    <dgm:pt modelId="{9A00794C-8C73-6C44-8001-AC8F1B5FDC21}">
      <dgm:prSet phldrT="[Text]"/>
      <dgm:spPr/>
      <dgm:t>
        <a:bodyPr/>
        <a:lstStyle/>
        <a:p>
          <a:r>
            <a:rPr lang="en-US" dirty="0" smtClean="0"/>
            <a:t>Class</a:t>
          </a:r>
        </a:p>
      </dgm:t>
    </dgm:pt>
    <dgm:pt modelId="{01ABCE9E-E8D5-D442-8693-E65E1F4FFFDA}" type="parTrans" cxnId="{ACA08715-BBF5-DD4E-9ED3-EABB393E7673}">
      <dgm:prSet/>
      <dgm:spPr/>
      <dgm:t>
        <a:bodyPr/>
        <a:lstStyle/>
        <a:p>
          <a:endParaRPr lang="en-US"/>
        </a:p>
      </dgm:t>
    </dgm:pt>
    <dgm:pt modelId="{A00B42A4-DE0F-C541-90CB-D73CF72BA860}" type="sibTrans" cxnId="{ACA08715-BBF5-DD4E-9ED3-EABB393E7673}">
      <dgm:prSet/>
      <dgm:spPr/>
      <dgm:t>
        <a:bodyPr/>
        <a:lstStyle/>
        <a:p>
          <a:endParaRPr lang="en-US"/>
        </a:p>
      </dgm:t>
    </dgm:pt>
    <dgm:pt modelId="{608241D4-64B0-7D4A-9962-ACA5ACA1024A}">
      <dgm:prSet phldrT="[Text]"/>
      <dgm:spPr/>
      <dgm:t>
        <a:bodyPr/>
        <a:lstStyle/>
        <a:p>
          <a:r>
            <a:rPr lang="en-US" dirty="0" err="1" smtClean="0"/>
            <a:t>Synset</a:t>
          </a:r>
          <a:r>
            <a:rPr lang="en-US" dirty="0" smtClean="0"/>
            <a:t>/Thesaurus</a:t>
          </a:r>
        </a:p>
      </dgm:t>
    </dgm:pt>
    <dgm:pt modelId="{673B062E-19DC-D244-B0B4-3FABA1CC2AC3}" type="parTrans" cxnId="{8EE382A2-1F5A-BB4E-8779-704AFCFC7FC8}">
      <dgm:prSet/>
      <dgm:spPr/>
      <dgm:t>
        <a:bodyPr/>
        <a:lstStyle/>
        <a:p>
          <a:endParaRPr lang="en-US"/>
        </a:p>
      </dgm:t>
    </dgm:pt>
    <dgm:pt modelId="{E37C51E6-9A9E-584A-9B8D-F3F23E28E811}" type="sibTrans" cxnId="{8EE382A2-1F5A-BB4E-8779-704AFCFC7FC8}">
      <dgm:prSet/>
      <dgm:spPr/>
      <dgm:t>
        <a:bodyPr/>
        <a:lstStyle/>
        <a:p>
          <a:endParaRPr lang="en-US"/>
        </a:p>
      </dgm:t>
    </dgm:pt>
    <dgm:pt modelId="{5C8533EA-37D6-2F42-B525-F7831FD296A9}">
      <dgm:prSet phldrT="[Text]"/>
      <dgm:spPr/>
      <dgm:t>
        <a:bodyPr/>
        <a:lstStyle/>
        <a:p>
          <a:r>
            <a:rPr lang="en-US" dirty="0" smtClean="0"/>
            <a:t>Named Entity Recognition</a:t>
          </a:r>
          <a:endParaRPr lang="en-US" dirty="0"/>
        </a:p>
      </dgm:t>
    </dgm:pt>
    <dgm:pt modelId="{0C6C3E5C-7E24-204A-BE3B-46BD581472ED}" type="parTrans" cxnId="{16CC76BF-9762-C64F-B653-5F2B194E1261}">
      <dgm:prSet/>
      <dgm:spPr/>
      <dgm:t>
        <a:bodyPr/>
        <a:lstStyle/>
        <a:p>
          <a:endParaRPr lang="en-US"/>
        </a:p>
      </dgm:t>
    </dgm:pt>
    <dgm:pt modelId="{618DAA96-813E-ED44-90FA-FC96F001A1DD}" type="sibTrans" cxnId="{16CC76BF-9762-C64F-B653-5F2B194E1261}">
      <dgm:prSet/>
      <dgm:spPr/>
      <dgm:t>
        <a:bodyPr/>
        <a:lstStyle/>
        <a:p>
          <a:endParaRPr lang="en-US"/>
        </a:p>
      </dgm:t>
    </dgm:pt>
    <dgm:pt modelId="{404130BC-86E8-1D41-B761-D9DDBA2CAE45}" type="pres">
      <dgm:prSet presAssocID="{858A3DE7-AC7A-E84D-9F92-029EB65CD79C}" presName="hierChild1" presStyleCnt="0">
        <dgm:presLayoutVars>
          <dgm:orgChart val="1"/>
          <dgm:chPref val="1"/>
          <dgm:dir/>
          <dgm:animOne val="branch"/>
          <dgm:animLvl val="lvl"/>
          <dgm:resizeHandles/>
        </dgm:presLayoutVars>
      </dgm:prSet>
      <dgm:spPr/>
    </dgm:pt>
    <dgm:pt modelId="{44CA5071-F202-C342-BA2D-DEB66171D5C4}" type="pres">
      <dgm:prSet presAssocID="{BD6F0C0A-EF1C-0148-B04B-2EE5119A0D9C}" presName="hierRoot1" presStyleCnt="0">
        <dgm:presLayoutVars>
          <dgm:hierBranch val="init"/>
        </dgm:presLayoutVars>
      </dgm:prSet>
      <dgm:spPr/>
    </dgm:pt>
    <dgm:pt modelId="{E9E07104-277A-3440-9BFD-C39620669566}" type="pres">
      <dgm:prSet presAssocID="{BD6F0C0A-EF1C-0148-B04B-2EE5119A0D9C}" presName="rootComposite1" presStyleCnt="0"/>
      <dgm:spPr/>
    </dgm:pt>
    <dgm:pt modelId="{E656A48D-A95F-EA49-9E28-9E1FE1C8C1FA}" type="pres">
      <dgm:prSet presAssocID="{BD6F0C0A-EF1C-0148-B04B-2EE5119A0D9C}" presName="rootText1" presStyleLbl="node0" presStyleIdx="0" presStyleCnt="2">
        <dgm:presLayoutVars>
          <dgm:chPref val="3"/>
        </dgm:presLayoutVars>
      </dgm:prSet>
      <dgm:spPr/>
    </dgm:pt>
    <dgm:pt modelId="{909E7515-A6C1-FC40-8B32-192E0B1B0D1D}" type="pres">
      <dgm:prSet presAssocID="{BD6F0C0A-EF1C-0148-B04B-2EE5119A0D9C}" presName="rootConnector1" presStyleLbl="node1" presStyleIdx="0" presStyleCnt="0"/>
      <dgm:spPr/>
    </dgm:pt>
    <dgm:pt modelId="{5C2C74DA-28F2-7544-AB6B-6B36D4431D3E}" type="pres">
      <dgm:prSet presAssocID="{BD6F0C0A-EF1C-0148-B04B-2EE5119A0D9C}" presName="hierChild2" presStyleCnt="0"/>
      <dgm:spPr/>
    </dgm:pt>
    <dgm:pt modelId="{FC2F8379-7C86-894A-B1FD-9DAFCC185312}" type="pres">
      <dgm:prSet presAssocID="{8EB731F9-548F-9747-A83D-00786F2F73E8}" presName="Name37" presStyleLbl="parChTrans1D2" presStyleIdx="0" presStyleCnt="4"/>
      <dgm:spPr/>
    </dgm:pt>
    <dgm:pt modelId="{7E165B2A-CBE3-774A-B5A4-302487323063}" type="pres">
      <dgm:prSet presAssocID="{9F8F5562-A9D6-2B49-9497-8D18415AF9B6}" presName="hierRoot2" presStyleCnt="0">
        <dgm:presLayoutVars>
          <dgm:hierBranch val="init"/>
        </dgm:presLayoutVars>
      </dgm:prSet>
      <dgm:spPr/>
    </dgm:pt>
    <dgm:pt modelId="{315534C4-E5A6-184A-8E7B-896DA0945B3C}" type="pres">
      <dgm:prSet presAssocID="{9F8F5562-A9D6-2B49-9497-8D18415AF9B6}" presName="rootComposite" presStyleCnt="0"/>
      <dgm:spPr/>
    </dgm:pt>
    <dgm:pt modelId="{E63FC7FC-D2E0-3249-AA08-D2BD9C147B39}" type="pres">
      <dgm:prSet presAssocID="{9F8F5562-A9D6-2B49-9497-8D18415AF9B6}" presName="rootText" presStyleLbl="node2" presStyleIdx="0" presStyleCnt="4">
        <dgm:presLayoutVars>
          <dgm:chPref val="3"/>
        </dgm:presLayoutVars>
      </dgm:prSet>
      <dgm:spPr/>
    </dgm:pt>
    <dgm:pt modelId="{26F4EF50-230D-184C-9462-99B6A8BD61D6}" type="pres">
      <dgm:prSet presAssocID="{9F8F5562-A9D6-2B49-9497-8D18415AF9B6}" presName="rootConnector" presStyleLbl="node2" presStyleIdx="0" presStyleCnt="4"/>
      <dgm:spPr/>
    </dgm:pt>
    <dgm:pt modelId="{2F64C690-AA20-3149-A900-4DFDAE28DF1E}" type="pres">
      <dgm:prSet presAssocID="{9F8F5562-A9D6-2B49-9497-8D18415AF9B6}" presName="hierChild4" presStyleCnt="0"/>
      <dgm:spPr/>
    </dgm:pt>
    <dgm:pt modelId="{93180D35-EAC2-1048-84AD-7FEFD645F650}" type="pres">
      <dgm:prSet presAssocID="{F375DB6E-DDBF-0C45-8134-BFBC0074505E}" presName="Name37" presStyleLbl="parChTrans1D3" presStyleIdx="0" presStyleCnt="8"/>
      <dgm:spPr/>
    </dgm:pt>
    <dgm:pt modelId="{5B82ED7C-98B2-E54F-A534-A9F40AAFC046}" type="pres">
      <dgm:prSet presAssocID="{F775D49B-2606-CB41-8871-21E944F71481}" presName="hierRoot2" presStyleCnt="0">
        <dgm:presLayoutVars>
          <dgm:hierBranch val="init"/>
        </dgm:presLayoutVars>
      </dgm:prSet>
      <dgm:spPr/>
    </dgm:pt>
    <dgm:pt modelId="{8D957488-78BD-E14D-B540-4B078F535EF3}" type="pres">
      <dgm:prSet presAssocID="{F775D49B-2606-CB41-8871-21E944F71481}" presName="rootComposite" presStyleCnt="0"/>
      <dgm:spPr/>
    </dgm:pt>
    <dgm:pt modelId="{AAC5F679-A93D-A748-8C19-8B7E53893E64}" type="pres">
      <dgm:prSet presAssocID="{F775D49B-2606-CB41-8871-21E944F71481}" presName="rootText" presStyleLbl="node3" presStyleIdx="0" presStyleCnt="8">
        <dgm:presLayoutVars>
          <dgm:chPref val="3"/>
        </dgm:presLayoutVars>
      </dgm:prSet>
      <dgm:spPr/>
      <dgm:t>
        <a:bodyPr/>
        <a:lstStyle/>
        <a:p>
          <a:endParaRPr lang="en-US"/>
        </a:p>
      </dgm:t>
    </dgm:pt>
    <dgm:pt modelId="{8EA0C793-13E7-2844-9856-A2BF23EBC965}" type="pres">
      <dgm:prSet presAssocID="{F775D49B-2606-CB41-8871-21E944F71481}" presName="rootConnector" presStyleLbl="node3" presStyleIdx="0" presStyleCnt="8"/>
      <dgm:spPr/>
    </dgm:pt>
    <dgm:pt modelId="{9EFC90DA-3E77-2447-B4EA-93F8DC7F0DB0}" type="pres">
      <dgm:prSet presAssocID="{F775D49B-2606-CB41-8871-21E944F71481}" presName="hierChild4" presStyleCnt="0"/>
      <dgm:spPr/>
    </dgm:pt>
    <dgm:pt modelId="{65BA2988-B011-7643-A7AB-800B9A2673F8}" type="pres">
      <dgm:prSet presAssocID="{F775D49B-2606-CB41-8871-21E944F71481}" presName="hierChild5" presStyleCnt="0"/>
      <dgm:spPr/>
    </dgm:pt>
    <dgm:pt modelId="{8792D327-4792-A242-B48C-05A4F0D66F0C}" type="pres">
      <dgm:prSet presAssocID="{0C6C3E5C-7E24-204A-BE3B-46BD581472ED}" presName="Name37" presStyleLbl="parChTrans1D3" presStyleIdx="1" presStyleCnt="8"/>
      <dgm:spPr/>
    </dgm:pt>
    <dgm:pt modelId="{BC324D79-EA77-DE4A-80EE-1F0038D3991A}" type="pres">
      <dgm:prSet presAssocID="{5C8533EA-37D6-2F42-B525-F7831FD296A9}" presName="hierRoot2" presStyleCnt="0">
        <dgm:presLayoutVars>
          <dgm:hierBranch val="init"/>
        </dgm:presLayoutVars>
      </dgm:prSet>
      <dgm:spPr/>
    </dgm:pt>
    <dgm:pt modelId="{9C7612C5-0DF8-E44D-BEFF-B8D69EFB63D8}" type="pres">
      <dgm:prSet presAssocID="{5C8533EA-37D6-2F42-B525-F7831FD296A9}" presName="rootComposite" presStyleCnt="0"/>
      <dgm:spPr/>
    </dgm:pt>
    <dgm:pt modelId="{51C40B3E-6F13-ED4A-9A4C-2352295B24C3}" type="pres">
      <dgm:prSet presAssocID="{5C8533EA-37D6-2F42-B525-F7831FD296A9}" presName="rootText" presStyleLbl="node3" presStyleIdx="1" presStyleCnt="8">
        <dgm:presLayoutVars>
          <dgm:chPref val="3"/>
        </dgm:presLayoutVars>
      </dgm:prSet>
      <dgm:spPr/>
    </dgm:pt>
    <dgm:pt modelId="{645DC6D3-76F7-4A47-81E9-CF4E4AC2E46F}" type="pres">
      <dgm:prSet presAssocID="{5C8533EA-37D6-2F42-B525-F7831FD296A9}" presName="rootConnector" presStyleLbl="node3" presStyleIdx="1" presStyleCnt="8"/>
      <dgm:spPr/>
    </dgm:pt>
    <dgm:pt modelId="{FEAF0C2F-B215-A54C-A91E-B6F01BCD6ECA}" type="pres">
      <dgm:prSet presAssocID="{5C8533EA-37D6-2F42-B525-F7831FD296A9}" presName="hierChild4" presStyleCnt="0"/>
      <dgm:spPr/>
    </dgm:pt>
    <dgm:pt modelId="{B539B43D-D5CF-8F40-978E-B205EC99C6A4}" type="pres">
      <dgm:prSet presAssocID="{5C8533EA-37D6-2F42-B525-F7831FD296A9}" presName="hierChild5" presStyleCnt="0"/>
      <dgm:spPr/>
    </dgm:pt>
    <dgm:pt modelId="{233B2E98-B665-B148-82D4-1AAF39593337}" type="pres">
      <dgm:prSet presAssocID="{9F8F5562-A9D6-2B49-9497-8D18415AF9B6}" presName="hierChild5" presStyleCnt="0"/>
      <dgm:spPr/>
    </dgm:pt>
    <dgm:pt modelId="{6932CC7F-D4EA-6840-8113-21112310642C}" type="pres">
      <dgm:prSet presAssocID="{DD4CAB9B-96F4-754A-9A6C-0AC858265512}" presName="Name37" presStyleLbl="parChTrans1D2" presStyleIdx="1" presStyleCnt="4"/>
      <dgm:spPr/>
    </dgm:pt>
    <dgm:pt modelId="{17983BC9-0A95-0047-98A1-D291AF53666D}" type="pres">
      <dgm:prSet presAssocID="{D162AAC3-2BDC-0346-842C-9FECB7AB5789}" presName="hierRoot2" presStyleCnt="0">
        <dgm:presLayoutVars>
          <dgm:hierBranch val="init"/>
        </dgm:presLayoutVars>
      </dgm:prSet>
      <dgm:spPr/>
    </dgm:pt>
    <dgm:pt modelId="{84181FA9-61C4-0046-A86F-D781B003AA0F}" type="pres">
      <dgm:prSet presAssocID="{D162AAC3-2BDC-0346-842C-9FECB7AB5789}" presName="rootComposite" presStyleCnt="0"/>
      <dgm:spPr/>
    </dgm:pt>
    <dgm:pt modelId="{B7D81AD9-E845-8248-A4C7-D4C719AF7BCC}" type="pres">
      <dgm:prSet presAssocID="{D162AAC3-2BDC-0346-842C-9FECB7AB5789}" presName="rootText" presStyleLbl="node2" presStyleIdx="1" presStyleCnt="4">
        <dgm:presLayoutVars>
          <dgm:chPref val="3"/>
        </dgm:presLayoutVars>
      </dgm:prSet>
      <dgm:spPr/>
      <dgm:t>
        <a:bodyPr/>
        <a:lstStyle/>
        <a:p>
          <a:endParaRPr lang="en-US"/>
        </a:p>
      </dgm:t>
    </dgm:pt>
    <dgm:pt modelId="{3E97146C-67A7-9E40-BE62-B917570A2404}" type="pres">
      <dgm:prSet presAssocID="{D162AAC3-2BDC-0346-842C-9FECB7AB5789}" presName="rootConnector" presStyleLbl="node2" presStyleIdx="1" presStyleCnt="4"/>
      <dgm:spPr/>
    </dgm:pt>
    <dgm:pt modelId="{301D0745-1700-064F-8B63-FB202DF3D82C}" type="pres">
      <dgm:prSet presAssocID="{D162AAC3-2BDC-0346-842C-9FECB7AB5789}" presName="hierChild4" presStyleCnt="0"/>
      <dgm:spPr/>
    </dgm:pt>
    <dgm:pt modelId="{7DFF9E78-F91F-E240-88F4-FBA83D2A00EE}" type="pres">
      <dgm:prSet presAssocID="{01ABCE9E-E8D5-D442-8693-E65E1F4FFFDA}" presName="Name37" presStyleLbl="parChTrans1D3" presStyleIdx="2" presStyleCnt="8"/>
      <dgm:spPr/>
    </dgm:pt>
    <dgm:pt modelId="{C766C82C-6F7A-544F-88CA-0FD1164A30CD}" type="pres">
      <dgm:prSet presAssocID="{9A00794C-8C73-6C44-8001-AC8F1B5FDC21}" presName="hierRoot2" presStyleCnt="0">
        <dgm:presLayoutVars>
          <dgm:hierBranch val="init"/>
        </dgm:presLayoutVars>
      </dgm:prSet>
      <dgm:spPr/>
    </dgm:pt>
    <dgm:pt modelId="{24B2326D-D821-D94D-93E4-B2632DE9EF3C}" type="pres">
      <dgm:prSet presAssocID="{9A00794C-8C73-6C44-8001-AC8F1B5FDC21}" presName="rootComposite" presStyleCnt="0"/>
      <dgm:spPr/>
    </dgm:pt>
    <dgm:pt modelId="{6218EDEE-4102-414B-ADB3-36163A3A9344}" type="pres">
      <dgm:prSet presAssocID="{9A00794C-8C73-6C44-8001-AC8F1B5FDC21}" presName="rootText" presStyleLbl="node3" presStyleIdx="2" presStyleCnt="8">
        <dgm:presLayoutVars>
          <dgm:chPref val="3"/>
        </dgm:presLayoutVars>
      </dgm:prSet>
      <dgm:spPr/>
      <dgm:t>
        <a:bodyPr/>
        <a:lstStyle/>
        <a:p>
          <a:endParaRPr lang="en-US"/>
        </a:p>
      </dgm:t>
    </dgm:pt>
    <dgm:pt modelId="{803626AE-6871-7D46-9DBE-1C4B62A13A9C}" type="pres">
      <dgm:prSet presAssocID="{9A00794C-8C73-6C44-8001-AC8F1B5FDC21}" presName="rootConnector" presStyleLbl="node3" presStyleIdx="2" presStyleCnt="8"/>
      <dgm:spPr/>
    </dgm:pt>
    <dgm:pt modelId="{3AAFA95C-1622-7D4B-913A-624703E979F3}" type="pres">
      <dgm:prSet presAssocID="{9A00794C-8C73-6C44-8001-AC8F1B5FDC21}" presName="hierChild4" presStyleCnt="0"/>
      <dgm:spPr/>
    </dgm:pt>
    <dgm:pt modelId="{4DDB699D-6124-6644-A25B-A472F540E4EF}" type="pres">
      <dgm:prSet presAssocID="{9A00794C-8C73-6C44-8001-AC8F1B5FDC21}" presName="hierChild5" presStyleCnt="0"/>
      <dgm:spPr/>
    </dgm:pt>
    <dgm:pt modelId="{8F5DF57E-8176-1D48-B5E1-A53AA5869DBA}" type="pres">
      <dgm:prSet presAssocID="{673B062E-19DC-D244-B0B4-3FABA1CC2AC3}" presName="Name37" presStyleLbl="parChTrans1D3" presStyleIdx="3" presStyleCnt="8"/>
      <dgm:spPr/>
    </dgm:pt>
    <dgm:pt modelId="{0FB8A84B-5EC0-8A4C-BE7C-0E6F9CAA769C}" type="pres">
      <dgm:prSet presAssocID="{608241D4-64B0-7D4A-9962-ACA5ACA1024A}" presName="hierRoot2" presStyleCnt="0">
        <dgm:presLayoutVars>
          <dgm:hierBranch val="init"/>
        </dgm:presLayoutVars>
      </dgm:prSet>
      <dgm:spPr/>
    </dgm:pt>
    <dgm:pt modelId="{E35AC04E-6936-8442-BF9C-76E8E08B804B}" type="pres">
      <dgm:prSet presAssocID="{608241D4-64B0-7D4A-9962-ACA5ACA1024A}" presName="rootComposite" presStyleCnt="0"/>
      <dgm:spPr/>
    </dgm:pt>
    <dgm:pt modelId="{C36043B5-2C85-6B42-8FBC-05E514A70A31}" type="pres">
      <dgm:prSet presAssocID="{608241D4-64B0-7D4A-9962-ACA5ACA1024A}" presName="rootText" presStyleLbl="node3" presStyleIdx="3" presStyleCnt="8">
        <dgm:presLayoutVars>
          <dgm:chPref val="3"/>
        </dgm:presLayoutVars>
      </dgm:prSet>
      <dgm:spPr/>
      <dgm:t>
        <a:bodyPr/>
        <a:lstStyle/>
        <a:p>
          <a:endParaRPr lang="en-US"/>
        </a:p>
      </dgm:t>
    </dgm:pt>
    <dgm:pt modelId="{29141565-79EB-0141-9756-B2F007A77DF4}" type="pres">
      <dgm:prSet presAssocID="{608241D4-64B0-7D4A-9962-ACA5ACA1024A}" presName="rootConnector" presStyleLbl="node3" presStyleIdx="3" presStyleCnt="8"/>
      <dgm:spPr/>
    </dgm:pt>
    <dgm:pt modelId="{A3B00DAA-DB46-1A46-8521-B7B839A0B13D}" type="pres">
      <dgm:prSet presAssocID="{608241D4-64B0-7D4A-9962-ACA5ACA1024A}" presName="hierChild4" presStyleCnt="0"/>
      <dgm:spPr/>
    </dgm:pt>
    <dgm:pt modelId="{BCB9BF48-3CA4-5648-A77D-4926F87CA19D}" type="pres">
      <dgm:prSet presAssocID="{608241D4-64B0-7D4A-9962-ACA5ACA1024A}" presName="hierChild5" presStyleCnt="0"/>
      <dgm:spPr/>
    </dgm:pt>
    <dgm:pt modelId="{F1E00758-8972-D54E-A393-20BAE848AC4D}" type="pres">
      <dgm:prSet presAssocID="{D162AAC3-2BDC-0346-842C-9FECB7AB5789}" presName="hierChild5" presStyleCnt="0"/>
      <dgm:spPr/>
    </dgm:pt>
    <dgm:pt modelId="{B1771C5B-18CD-304E-A59D-A5E8470D2836}" type="pres">
      <dgm:prSet presAssocID="{BD6F0C0A-EF1C-0148-B04B-2EE5119A0D9C}" presName="hierChild3" presStyleCnt="0"/>
      <dgm:spPr/>
    </dgm:pt>
    <dgm:pt modelId="{C4A415C6-9606-054E-96FE-81100BA58FC0}" type="pres">
      <dgm:prSet presAssocID="{98270210-4704-FA4A-8F11-DA396168C7D1}" presName="hierRoot1" presStyleCnt="0">
        <dgm:presLayoutVars>
          <dgm:hierBranch val="init"/>
        </dgm:presLayoutVars>
      </dgm:prSet>
      <dgm:spPr/>
    </dgm:pt>
    <dgm:pt modelId="{5FF5FC1F-BDE5-8C43-AE76-D6355A90F6AD}" type="pres">
      <dgm:prSet presAssocID="{98270210-4704-FA4A-8F11-DA396168C7D1}" presName="rootComposite1" presStyleCnt="0"/>
      <dgm:spPr/>
    </dgm:pt>
    <dgm:pt modelId="{27E9F109-5C28-3242-8D33-5FC02BD0CBD2}" type="pres">
      <dgm:prSet presAssocID="{98270210-4704-FA4A-8F11-DA396168C7D1}" presName="rootText1" presStyleLbl="node0" presStyleIdx="1" presStyleCnt="2" custLinFactNeighborX="33685" custLinFactNeighborY="4211">
        <dgm:presLayoutVars>
          <dgm:chPref val="3"/>
        </dgm:presLayoutVars>
      </dgm:prSet>
      <dgm:spPr/>
      <dgm:t>
        <a:bodyPr/>
        <a:lstStyle/>
        <a:p>
          <a:endParaRPr lang="en-US"/>
        </a:p>
      </dgm:t>
    </dgm:pt>
    <dgm:pt modelId="{0E4DFAD9-32D3-774E-9983-753E85F4693B}" type="pres">
      <dgm:prSet presAssocID="{98270210-4704-FA4A-8F11-DA396168C7D1}" presName="rootConnector1" presStyleLbl="node1" presStyleIdx="0" presStyleCnt="0"/>
      <dgm:spPr/>
    </dgm:pt>
    <dgm:pt modelId="{9B31B34A-A36C-EB4B-80C5-8D34DFE0ECCC}" type="pres">
      <dgm:prSet presAssocID="{98270210-4704-FA4A-8F11-DA396168C7D1}" presName="hierChild2" presStyleCnt="0"/>
      <dgm:spPr/>
    </dgm:pt>
    <dgm:pt modelId="{28A54008-BFAB-044F-8BD5-E469D136EF72}" type="pres">
      <dgm:prSet presAssocID="{37789F06-69D0-D145-9EBE-4FDBDC044ED5}" presName="Name37" presStyleLbl="parChTrans1D2" presStyleIdx="2" presStyleCnt="4"/>
      <dgm:spPr/>
    </dgm:pt>
    <dgm:pt modelId="{D5B3D4DA-03AA-6F40-9C09-473B36AB0154}" type="pres">
      <dgm:prSet presAssocID="{78C53C80-0B65-694A-83AF-1BC9A1C7167A}" presName="hierRoot2" presStyleCnt="0">
        <dgm:presLayoutVars>
          <dgm:hierBranch val="init"/>
        </dgm:presLayoutVars>
      </dgm:prSet>
      <dgm:spPr/>
    </dgm:pt>
    <dgm:pt modelId="{EA74804F-FAAE-B143-AD7E-7DFC2210649D}" type="pres">
      <dgm:prSet presAssocID="{78C53C80-0B65-694A-83AF-1BC9A1C7167A}" presName="rootComposite" presStyleCnt="0"/>
      <dgm:spPr/>
    </dgm:pt>
    <dgm:pt modelId="{8313437B-1BF3-B049-9CDE-53070D57578B}" type="pres">
      <dgm:prSet presAssocID="{78C53C80-0B65-694A-83AF-1BC9A1C7167A}" presName="rootText" presStyleLbl="node2" presStyleIdx="2" presStyleCnt="4" custLinFactNeighborX="33685">
        <dgm:presLayoutVars>
          <dgm:chPref val="3"/>
        </dgm:presLayoutVars>
      </dgm:prSet>
      <dgm:spPr/>
    </dgm:pt>
    <dgm:pt modelId="{F384F9A1-F5CD-184E-943B-941DAC1BB561}" type="pres">
      <dgm:prSet presAssocID="{78C53C80-0B65-694A-83AF-1BC9A1C7167A}" presName="rootConnector" presStyleLbl="node2" presStyleIdx="2" presStyleCnt="4"/>
      <dgm:spPr/>
    </dgm:pt>
    <dgm:pt modelId="{D9CD8B42-780B-4A4C-A5ED-FB3B72ABFB5A}" type="pres">
      <dgm:prSet presAssocID="{78C53C80-0B65-694A-83AF-1BC9A1C7167A}" presName="hierChild4" presStyleCnt="0"/>
      <dgm:spPr/>
    </dgm:pt>
    <dgm:pt modelId="{BB6BBD5E-D022-D144-9567-7457FB120712}" type="pres">
      <dgm:prSet presAssocID="{7C6792E7-82A6-7846-8AC7-486455F7B49B}" presName="Name37" presStyleLbl="parChTrans1D3" presStyleIdx="4" presStyleCnt="8"/>
      <dgm:spPr/>
    </dgm:pt>
    <dgm:pt modelId="{8B6D5992-D92A-1241-BC0F-DAFF8CCAA74A}" type="pres">
      <dgm:prSet presAssocID="{6820E284-CA52-8C46-9DBB-7D12F4F885BD}" presName="hierRoot2" presStyleCnt="0">
        <dgm:presLayoutVars>
          <dgm:hierBranch val="init"/>
        </dgm:presLayoutVars>
      </dgm:prSet>
      <dgm:spPr/>
    </dgm:pt>
    <dgm:pt modelId="{F0377D0D-0306-754F-AA49-DF00716104B0}" type="pres">
      <dgm:prSet presAssocID="{6820E284-CA52-8C46-9DBB-7D12F4F885BD}" presName="rootComposite" presStyleCnt="0"/>
      <dgm:spPr/>
    </dgm:pt>
    <dgm:pt modelId="{0C432037-CD5C-6843-82C3-AD8B6143B10A}" type="pres">
      <dgm:prSet presAssocID="{6820E284-CA52-8C46-9DBB-7D12F4F885BD}" presName="rootText" presStyleLbl="node3" presStyleIdx="4" presStyleCnt="8" custLinFactNeighborX="33685">
        <dgm:presLayoutVars>
          <dgm:chPref val="3"/>
        </dgm:presLayoutVars>
      </dgm:prSet>
      <dgm:spPr/>
      <dgm:t>
        <a:bodyPr/>
        <a:lstStyle/>
        <a:p>
          <a:endParaRPr lang="en-US"/>
        </a:p>
      </dgm:t>
    </dgm:pt>
    <dgm:pt modelId="{E934242B-F716-8348-B402-A7CA9E0678D1}" type="pres">
      <dgm:prSet presAssocID="{6820E284-CA52-8C46-9DBB-7D12F4F885BD}" presName="rootConnector" presStyleLbl="node3" presStyleIdx="4" presStyleCnt="8"/>
      <dgm:spPr/>
    </dgm:pt>
    <dgm:pt modelId="{F65E487E-405B-9543-9576-0B79AAAC9D67}" type="pres">
      <dgm:prSet presAssocID="{6820E284-CA52-8C46-9DBB-7D12F4F885BD}" presName="hierChild4" presStyleCnt="0"/>
      <dgm:spPr/>
    </dgm:pt>
    <dgm:pt modelId="{9F01A560-BA96-2E4F-A1D7-1C3A44191D5B}" type="pres">
      <dgm:prSet presAssocID="{6820E284-CA52-8C46-9DBB-7D12F4F885BD}" presName="hierChild5" presStyleCnt="0"/>
      <dgm:spPr/>
    </dgm:pt>
    <dgm:pt modelId="{8E3FB8BD-D96E-7A4E-A870-DE665E09EBB2}" type="pres">
      <dgm:prSet presAssocID="{978932BF-F9C6-D743-8146-897EF70E811C}" presName="Name37" presStyleLbl="parChTrans1D3" presStyleIdx="5" presStyleCnt="8"/>
      <dgm:spPr/>
    </dgm:pt>
    <dgm:pt modelId="{FE8451E7-C124-3442-9AC3-938348E8EE5F}" type="pres">
      <dgm:prSet presAssocID="{CDB121EC-0F75-684D-AFDF-EE7F6A13A6CD}" presName="hierRoot2" presStyleCnt="0">
        <dgm:presLayoutVars>
          <dgm:hierBranch val="init"/>
        </dgm:presLayoutVars>
      </dgm:prSet>
      <dgm:spPr/>
    </dgm:pt>
    <dgm:pt modelId="{B6067609-06C0-C94F-B371-02E1CE391CB5}" type="pres">
      <dgm:prSet presAssocID="{CDB121EC-0F75-684D-AFDF-EE7F6A13A6CD}" presName="rootComposite" presStyleCnt="0"/>
      <dgm:spPr/>
    </dgm:pt>
    <dgm:pt modelId="{F8D77FF0-3059-9040-A8E2-9DD053422780}" type="pres">
      <dgm:prSet presAssocID="{CDB121EC-0F75-684D-AFDF-EE7F6A13A6CD}" presName="rootText" presStyleLbl="node3" presStyleIdx="5" presStyleCnt="8" custLinFactNeighborX="33685">
        <dgm:presLayoutVars>
          <dgm:chPref val="3"/>
        </dgm:presLayoutVars>
      </dgm:prSet>
      <dgm:spPr/>
      <dgm:t>
        <a:bodyPr/>
        <a:lstStyle/>
        <a:p>
          <a:endParaRPr lang="en-US"/>
        </a:p>
      </dgm:t>
    </dgm:pt>
    <dgm:pt modelId="{026B9A81-9213-2443-868B-4387956A6A2D}" type="pres">
      <dgm:prSet presAssocID="{CDB121EC-0F75-684D-AFDF-EE7F6A13A6CD}" presName="rootConnector" presStyleLbl="node3" presStyleIdx="5" presStyleCnt="8"/>
      <dgm:spPr/>
    </dgm:pt>
    <dgm:pt modelId="{C12FD45F-81FB-9447-A8FB-EAB226CCF68B}" type="pres">
      <dgm:prSet presAssocID="{CDB121EC-0F75-684D-AFDF-EE7F6A13A6CD}" presName="hierChild4" presStyleCnt="0"/>
      <dgm:spPr/>
    </dgm:pt>
    <dgm:pt modelId="{6CFE2139-39FC-FB49-910C-A045A2CD2714}" type="pres">
      <dgm:prSet presAssocID="{CDB121EC-0F75-684D-AFDF-EE7F6A13A6CD}" presName="hierChild5" presStyleCnt="0"/>
      <dgm:spPr/>
    </dgm:pt>
    <dgm:pt modelId="{CCE68D9D-915B-BE4A-92DA-AFD2958C7B7E}" type="pres">
      <dgm:prSet presAssocID="{78C53C80-0B65-694A-83AF-1BC9A1C7167A}" presName="hierChild5" presStyleCnt="0"/>
      <dgm:spPr/>
    </dgm:pt>
    <dgm:pt modelId="{0A927B1B-1323-1F49-A6CF-07CDE36694EA}" type="pres">
      <dgm:prSet presAssocID="{0611AFF7-4186-EC45-9509-77B99E7540E0}" presName="Name37" presStyleLbl="parChTrans1D2" presStyleIdx="3" presStyleCnt="4"/>
      <dgm:spPr/>
    </dgm:pt>
    <dgm:pt modelId="{63161D86-CA61-CA4E-90A0-C45CBD9B0472}" type="pres">
      <dgm:prSet presAssocID="{7788F790-C3E9-6F4D-B0BC-F7413A487CFD}" presName="hierRoot2" presStyleCnt="0">
        <dgm:presLayoutVars>
          <dgm:hierBranch val="init"/>
        </dgm:presLayoutVars>
      </dgm:prSet>
      <dgm:spPr/>
    </dgm:pt>
    <dgm:pt modelId="{BD6BF32F-D593-0B44-8FCC-D1465547CBA0}" type="pres">
      <dgm:prSet presAssocID="{7788F790-C3E9-6F4D-B0BC-F7413A487CFD}" presName="rootComposite" presStyleCnt="0"/>
      <dgm:spPr/>
    </dgm:pt>
    <dgm:pt modelId="{94142A2C-AAAF-954D-8590-62555B3502E5}" type="pres">
      <dgm:prSet presAssocID="{7788F790-C3E9-6F4D-B0BC-F7413A487CFD}" presName="rootText" presStyleLbl="node2" presStyleIdx="3" presStyleCnt="4" custLinFactNeighborX="33685">
        <dgm:presLayoutVars>
          <dgm:chPref val="3"/>
        </dgm:presLayoutVars>
      </dgm:prSet>
      <dgm:spPr/>
    </dgm:pt>
    <dgm:pt modelId="{56E741BA-999A-D14E-A971-9A2302C4C006}" type="pres">
      <dgm:prSet presAssocID="{7788F790-C3E9-6F4D-B0BC-F7413A487CFD}" presName="rootConnector" presStyleLbl="node2" presStyleIdx="3" presStyleCnt="4"/>
      <dgm:spPr/>
    </dgm:pt>
    <dgm:pt modelId="{A9DD7695-73C8-5F45-8F95-B30F0301B744}" type="pres">
      <dgm:prSet presAssocID="{7788F790-C3E9-6F4D-B0BC-F7413A487CFD}" presName="hierChild4" presStyleCnt="0"/>
      <dgm:spPr/>
    </dgm:pt>
    <dgm:pt modelId="{2300170A-5C06-4248-B8F6-8998E2719527}" type="pres">
      <dgm:prSet presAssocID="{FF45A16F-664E-4E4A-83EB-EF1E950CF3AB}" presName="Name37" presStyleLbl="parChTrans1D3" presStyleIdx="6" presStyleCnt="8"/>
      <dgm:spPr/>
    </dgm:pt>
    <dgm:pt modelId="{D0F82D1C-FF50-AD49-AC49-ACAF7891C900}" type="pres">
      <dgm:prSet presAssocID="{BA85EA93-04B7-3C41-8E02-89F1F3C71DAC}" presName="hierRoot2" presStyleCnt="0">
        <dgm:presLayoutVars>
          <dgm:hierBranch val="init"/>
        </dgm:presLayoutVars>
      </dgm:prSet>
      <dgm:spPr/>
    </dgm:pt>
    <dgm:pt modelId="{3E6BC28E-B50D-2D44-8EC6-A535740FE1BB}" type="pres">
      <dgm:prSet presAssocID="{BA85EA93-04B7-3C41-8E02-89F1F3C71DAC}" presName="rootComposite" presStyleCnt="0"/>
      <dgm:spPr/>
    </dgm:pt>
    <dgm:pt modelId="{3D2D6DBD-ED0E-1543-A544-3800659E53BD}" type="pres">
      <dgm:prSet presAssocID="{BA85EA93-04B7-3C41-8E02-89F1F3C71DAC}" presName="rootText" presStyleLbl="node3" presStyleIdx="6" presStyleCnt="8" custLinFactNeighborX="33685">
        <dgm:presLayoutVars>
          <dgm:chPref val="3"/>
        </dgm:presLayoutVars>
      </dgm:prSet>
      <dgm:spPr/>
      <dgm:t>
        <a:bodyPr/>
        <a:lstStyle/>
        <a:p>
          <a:endParaRPr lang="en-US"/>
        </a:p>
      </dgm:t>
    </dgm:pt>
    <dgm:pt modelId="{28C27AA7-9FE3-AA48-8E51-D7EE99913559}" type="pres">
      <dgm:prSet presAssocID="{BA85EA93-04B7-3C41-8E02-89F1F3C71DAC}" presName="rootConnector" presStyleLbl="node3" presStyleIdx="6" presStyleCnt="8"/>
      <dgm:spPr/>
    </dgm:pt>
    <dgm:pt modelId="{9D5196F4-2682-7246-9B45-14A3E36F997D}" type="pres">
      <dgm:prSet presAssocID="{BA85EA93-04B7-3C41-8E02-89F1F3C71DAC}" presName="hierChild4" presStyleCnt="0"/>
      <dgm:spPr/>
    </dgm:pt>
    <dgm:pt modelId="{1DB79B85-2397-7B4C-84CA-BEEFA007379B}" type="pres">
      <dgm:prSet presAssocID="{A0BF1FA4-9261-C145-B938-2CB17A46BD5E}" presName="Name37" presStyleLbl="parChTrans1D4" presStyleIdx="0" presStyleCnt="3"/>
      <dgm:spPr/>
    </dgm:pt>
    <dgm:pt modelId="{EDEC958B-461B-7D4F-8220-AA3E8A9D1A2A}" type="pres">
      <dgm:prSet presAssocID="{1B2671C3-A77E-CF4D-9B96-DC7726BAE872}" presName="hierRoot2" presStyleCnt="0">
        <dgm:presLayoutVars>
          <dgm:hierBranch val="init"/>
        </dgm:presLayoutVars>
      </dgm:prSet>
      <dgm:spPr/>
    </dgm:pt>
    <dgm:pt modelId="{6B5F02DF-986E-EF4D-AA33-22BD5EC390F0}" type="pres">
      <dgm:prSet presAssocID="{1B2671C3-A77E-CF4D-9B96-DC7726BAE872}" presName="rootComposite" presStyleCnt="0"/>
      <dgm:spPr/>
    </dgm:pt>
    <dgm:pt modelId="{A1543FA4-8824-4642-AE89-1B97E1A41EF6}" type="pres">
      <dgm:prSet presAssocID="{1B2671C3-A77E-CF4D-9B96-DC7726BAE872}" presName="rootText" presStyleLbl="node4" presStyleIdx="0" presStyleCnt="3" custLinFactNeighborX="33685">
        <dgm:presLayoutVars>
          <dgm:chPref val="3"/>
        </dgm:presLayoutVars>
      </dgm:prSet>
      <dgm:spPr/>
      <dgm:t>
        <a:bodyPr/>
        <a:lstStyle/>
        <a:p>
          <a:endParaRPr lang="en-US"/>
        </a:p>
      </dgm:t>
    </dgm:pt>
    <dgm:pt modelId="{5F32BC3B-F12E-7D46-B9CF-2CDDA0E71704}" type="pres">
      <dgm:prSet presAssocID="{1B2671C3-A77E-CF4D-9B96-DC7726BAE872}" presName="rootConnector" presStyleLbl="node4" presStyleIdx="0" presStyleCnt="3"/>
      <dgm:spPr/>
    </dgm:pt>
    <dgm:pt modelId="{56E29641-1974-584A-8729-2383AD22F48B}" type="pres">
      <dgm:prSet presAssocID="{1B2671C3-A77E-CF4D-9B96-DC7726BAE872}" presName="hierChild4" presStyleCnt="0"/>
      <dgm:spPr/>
    </dgm:pt>
    <dgm:pt modelId="{7BDCF51E-3844-7048-94C4-34A3DCFFE83D}" type="pres">
      <dgm:prSet presAssocID="{1B2671C3-A77E-CF4D-9B96-DC7726BAE872}" presName="hierChild5" presStyleCnt="0"/>
      <dgm:spPr/>
    </dgm:pt>
    <dgm:pt modelId="{FD2E2BD6-BA0C-D84D-90AB-F8B84E0A35D5}" type="pres">
      <dgm:prSet presAssocID="{81E29795-0EAF-9E41-9581-29432CA8FB49}" presName="Name37" presStyleLbl="parChTrans1D4" presStyleIdx="1" presStyleCnt="3"/>
      <dgm:spPr/>
    </dgm:pt>
    <dgm:pt modelId="{881D5D17-B07B-514A-889C-1BDE6FE68D5D}" type="pres">
      <dgm:prSet presAssocID="{53B974AD-776F-F243-8883-86EF61E12A8D}" presName="hierRoot2" presStyleCnt="0">
        <dgm:presLayoutVars>
          <dgm:hierBranch val="init"/>
        </dgm:presLayoutVars>
      </dgm:prSet>
      <dgm:spPr/>
    </dgm:pt>
    <dgm:pt modelId="{66825243-FB18-1640-A1AE-E4F9025C0088}" type="pres">
      <dgm:prSet presAssocID="{53B974AD-776F-F243-8883-86EF61E12A8D}" presName="rootComposite" presStyleCnt="0"/>
      <dgm:spPr/>
    </dgm:pt>
    <dgm:pt modelId="{A1E4D85E-1B4B-7D41-91EC-C4B512052C3D}" type="pres">
      <dgm:prSet presAssocID="{53B974AD-776F-F243-8883-86EF61E12A8D}" presName="rootText" presStyleLbl="node4" presStyleIdx="1" presStyleCnt="3" custLinFactNeighborX="33685">
        <dgm:presLayoutVars>
          <dgm:chPref val="3"/>
        </dgm:presLayoutVars>
      </dgm:prSet>
      <dgm:spPr/>
      <dgm:t>
        <a:bodyPr/>
        <a:lstStyle/>
        <a:p>
          <a:endParaRPr lang="en-US"/>
        </a:p>
      </dgm:t>
    </dgm:pt>
    <dgm:pt modelId="{9894F341-6E20-A648-B6E7-212D85F26745}" type="pres">
      <dgm:prSet presAssocID="{53B974AD-776F-F243-8883-86EF61E12A8D}" presName="rootConnector" presStyleLbl="node4" presStyleIdx="1" presStyleCnt="3"/>
      <dgm:spPr/>
    </dgm:pt>
    <dgm:pt modelId="{34887CA4-FE2A-F549-9541-AD5058C222C4}" type="pres">
      <dgm:prSet presAssocID="{53B974AD-776F-F243-8883-86EF61E12A8D}" presName="hierChild4" presStyleCnt="0"/>
      <dgm:spPr/>
    </dgm:pt>
    <dgm:pt modelId="{AA16E566-9933-3E4C-8E72-D78BA486DFD9}" type="pres">
      <dgm:prSet presAssocID="{53B974AD-776F-F243-8883-86EF61E12A8D}" presName="hierChild5" presStyleCnt="0"/>
      <dgm:spPr/>
    </dgm:pt>
    <dgm:pt modelId="{A615B7D2-C6D4-E946-9AE6-78266B61469A}" type="pres">
      <dgm:prSet presAssocID="{BA85EA93-04B7-3C41-8E02-89F1F3C71DAC}" presName="hierChild5" presStyleCnt="0"/>
      <dgm:spPr/>
    </dgm:pt>
    <dgm:pt modelId="{08D1409D-C508-4C45-9BAD-38F1FE707713}" type="pres">
      <dgm:prSet presAssocID="{3BE560BE-F173-A741-9120-4200126481B1}" presName="Name37" presStyleLbl="parChTrans1D3" presStyleIdx="7" presStyleCnt="8"/>
      <dgm:spPr/>
    </dgm:pt>
    <dgm:pt modelId="{23D9247F-704D-D242-A92F-16CE5C57C215}" type="pres">
      <dgm:prSet presAssocID="{55C12708-671C-E04F-802E-EEAF414E06E6}" presName="hierRoot2" presStyleCnt="0">
        <dgm:presLayoutVars>
          <dgm:hierBranch val="init"/>
        </dgm:presLayoutVars>
      </dgm:prSet>
      <dgm:spPr/>
    </dgm:pt>
    <dgm:pt modelId="{C4908160-68C0-D643-9AB2-72D8908C72B3}" type="pres">
      <dgm:prSet presAssocID="{55C12708-671C-E04F-802E-EEAF414E06E6}" presName="rootComposite" presStyleCnt="0"/>
      <dgm:spPr/>
    </dgm:pt>
    <dgm:pt modelId="{371F763E-A8A0-4940-97EB-98DE4FB30B1F}" type="pres">
      <dgm:prSet presAssocID="{55C12708-671C-E04F-802E-EEAF414E06E6}" presName="rootText" presStyleLbl="node3" presStyleIdx="7" presStyleCnt="8" custLinFactNeighborX="33685">
        <dgm:presLayoutVars>
          <dgm:chPref val="3"/>
        </dgm:presLayoutVars>
      </dgm:prSet>
      <dgm:spPr/>
      <dgm:t>
        <a:bodyPr/>
        <a:lstStyle/>
        <a:p>
          <a:endParaRPr lang="en-US"/>
        </a:p>
      </dgm:t>
    </dgm:pt>
    <dgm:pt modelId="{6672C23C-D032-304A-B9EF-20A4861D32FB}" type="pres">
      <dgm:prSet presAssocID="{55C12708-671C-E04F-802E-EEAF414E06E6}" presName="rootConnector" presStyleLbl="node3" presStyleIdx="7" presStyleCnt="8"/>
      <dgm:spPr/>
    </dgm:pt>
    <dgm:pt modelId="{474D0379-A1EB-EA4A-89A9-8FD795D69D15}" type="pres">
      <dgm:prSet presAssocID="{55C12708-671C-E04F-802E-EEAF414E06E6}" presName="hierChild4" presStyleCnt="0"/>
      <dgm:spPr/>
    </dgm:pt>
    <dgm:pt modelId="{32D12812-D56E-C942-BB56-55C1D3AED29C}" type="pres">
      <dgm:prSet presAssocID="{F17CA29D-F5E2-B841-852B-3F25CBDCC9B6}" presName="Name37" presStyleLbl="parChTrans1D4" presStyleIdx="2" presStyleCnt="3"/>
      <dgm:spPr/>
    </dgm:pt>
    <dgm:pt modelId="{57ED564F-8D1D-C944-9311-B947624E338B}" type="pres">
      <dgm:prSet presAssocID="{2FE99BD9-AEA9-514A-9E5D-F40180A123F2}" presName="hierRoot2" presStyleCnt="0">
        <dgm:presLayoutVars>
          <dgm:hierBranch val="init"/>
        </dgm:presLayoutVars>
      </dgm:prSet>
      <dgm:spPr/>
    </dgm:pt>
    <dgm:pt modelId="{ECBC7A63-F004-D84F-9916-49A130C4AB76}" type="pres">
      <dgm:prSet presAssocID="{2FE99BD9-AEA9-514A-9E5D-F40180A123F2}" presName="rootComposite" presStyleCnt="0"/>
      <dgm:spPr/>
    </dgm:pt>
    <dgm:pt modelId="{043FFACA-8EF4-8D4B-9325-E382865FF037}" type="pres">
      <dgm:prSet presAssocID="{2FE99BD9-AEA9-514A-9E5D-F40180A123F2}" presName="rootText" presStyleLbl="node4" presStyleIdx="2" presStyleCnt="3" custLinFactNeighborX="33685">
        <dgm:presLayoutVars>
          <dgm:chPref val="3"/>
        </dgm:presLayoutVars>
      </dgm:prSet>
      <dgm:spPr/>
      <dgm:t>
        <a:bodyPr/>
        <a:lstStyle/>
        <a:p>
          <a:endParaRPr lang="en-US"/>
        </a:p>
      </dgm:t>
    </dgm:pt>
    <dgm:pt modelId="{A11DD1B8-3C11-8E41-A766-A8E09CFEB16D}" type="pres">
      <dgm:prSet presAssocID="{2FE99BD9-AEA9-514A-9E5D-F40180A123F2}" presName="rootConnector" presStyleLbl="node4" presStyleIdx="2" presStyleCnt="3"/>
      <dgm:spPr/>
    </dgm:pt>
    <dgm:pt modelId="{F01EE237-DEBC-8245-8747-BB3790F06D98}" type="pres">
      <dgm:prSet presAssocID="{2FE99BD9-AEA9-514A-9E5D-F40180A123F2}" presName="hierChild4" presStyleCnt="0"/>
      <dgm:spPr/>
    </dgm:pt>
    <dgm:pt modelId="{72085B02-1339-264D-ADB6-4CE7EDAC1BBE}" type="pres">
      <dgm:prSet presAssocID="{2FE99BD9-AEA9-514A-9E5D-F40180A123F2}" presName="hierChild5" presStyleCnt="0"/>
      <dgm:spPr/>
    </dgm:pt>
    <dgm:pt modelId="{E82287A4-AC94-414A-A4A4-BEDCA6280F9C}" type="pres">
      <dgm:prSet presAssocID="{55C12708-671C-E04F-802E-EEAF414E06E6}" presName="hierChild5" presStyleCnt="0"/>
      <dgm:spPr/>
    </dgm:pt>
    <dgm:pt modelId="{63A097C5-27E1-294C-B77F-47BDD0F2771F}" type="pres">
      <dgm:prSet presAssocID="{7788F790-C3E9-6F4D-B0BC-F7413A487CFD}" presName="hierChild5" presStyleCnt="0"/>
      <dgm:spPr/>
    </dgm:pt>
    <dgm:pt modelId="{64D035BE-9524-3B48-98E9-0D292BD11CD0}" type="pres">
      <dgm:prSet presAssocID="{98270210-4704-FA4A-8F11-DA396168C7D1}" presName="hierChild3" presStyleCnt="0"/>
      <dgm:spPr/>
    </dgm:pt>
  </dgm:ptLst>
  <dgm:cxnLst>
    <dgm:cxn modelId="{CCE44EB4-5BCF-B74D-AE11-BEDFEF430136}" srcId="{BD6F0C0A-EF1C-0148-B04B-2EE5119A0D9C}" destId="{D162AAC3-2BDC-0346-842C-9FECB7AB5789}" srcOrd="1" destOrd="0" parTransId="{DD4CAB9B-96F4-754A-9A6C-0AC858265512}" sibTransId="{28D462B9-4515-7246-99FB-A7FA0CC151E3}"/>
    <dgm:cxn modelId="{97C5EADD-33CE-2F49-90C7-A42B7889E119}" srcId="{98270210-4704-FA4A-8F11-DA396168C7D1}" destId="{7788F790-C3E9-6F4D-B0BC-F7413A487CFD}" srcOrd="1" destOrd="0" parTransId="{0611AFF7-4186-EC45-9509-77B99E7540E0}" sibTransId="{5C496CD3-350C-9F4C-8376-6D400AF050DE}"/>
    <dgm:cxn modelId="{15411B01-0355-6E43-87BA-7F609FF7D64A}" type="presOf" srcId="{9F8F5562-A9D6-2B49-9497-8D18415AF9B6}" destId="{E63FC7FC-D2E0-3249-AA08-D2BD9C147B39}" srcOrd="0" destOrd="0" presId="urn:microsoft.com/office/officeart/2005/8/layout/orgChart1"/>
    <dgm:cxn modelId="{00B534E1-4906-014F-A8FF-4909B64D9321}" srcId="{858A3DE7-AC7A-E84D-9F92-029EB65CD79C}" destId="{BD6F0C0A-EF1C-0148-B04B-2EE5119A0D9C}" srcOrd="0" destOrd="0" parTransId="{1E56B6A6-34DB-D741-B913-63F0FA76CDF4}" sibTransId="{EAF4FCAB-0F31-0C44-A4A6-A087BEFDC087}"/>
    <dgm:cxn modelId="{8D045866-DEC9-D941-839A-11443F580FFF}" type="presOf" srcId="{D162AAC3-2BDC-0346-842C-9FECB7AB5789}" destId="{B7D81AD9-E845-8248-A4C7-D4C719AF7BCC}" srcOrd="0" destOrd="0" presId="urn:microsoft.com/office/officeart/2005/8/layout/orgChart1"/>
    <dgm:cxn modelId="{70E5A2CE-1A77-A24E-AC58-27BE6F7CA460}" srcId="{BA85EA93-04B7-3C41-8E02-89F1F3C71DAC}" destId="{1B2671C3-A77E-CF4D-9B96-DC7726BAE872}" srcOrd="0" destOrd="0" parTransId="{A0BF1FA4-9261-C145-B938-2CB17A46BD5E}" sibTransId="{82EF9381-0208-D843-9EE2-B115FF117CB1}"/>
    <dgm:cxn modelId="{14E46414-22D1-3F4F-9D23-659037E14A88}" type="presOf" srcId="{9A00794C-8C73-6C44-8001-AC8F1B5FDC21}" destId="{803626AE-6871-7D46-9DBE-1C4B62A13A9C}" srcOrd="1" destOrd="0" presId="urn:microsoft.com/office/officeart/2005/8/layout/orgChart1"/>
    <dgm:cxn modelId="{3DAB23A5-E28F-F24B-B718-A63C70467869}" type="presOf" srcId="{81E29795-0EAF-9E41-9581-29432CA8FB49}" destId="{FD2E2BD6-BA0C-D84D-90AB-F8B84E0A35D5}" srcOrd="0" destOrd="0" presId="urn:microsoft.com/office/officeart/2005/8/layout/orgChart1"/>
    <dgm:cxn modelId="{0F5AF715-DD4B-3640-9980-453EC2A734BB}" type="presOf" srcId="{2FE99BD9-AEA9-514A-9E5D-F40180A123F2}" destId="{043FFACA-8EF4-8D4B-9325-E382865FF037}" srcOrd="0" destOrd="0" presId="urn:microsoft.com/office/officeart/2005/8/layout/orgChart1"/>
    <dgm:cxn modelId="{8EE382A2-1F5A-BB4E-8779-704AFCFC7FC8}" srcId="{D162AAC3-2BDC-0346-842C-9FECB7AB5789}" destId="{608241D4-64B0-7D4A-9962-ACA5ACA1024A}" srcOrd="1" destOrd="0" parTransId="{673B062E-19DC-D244-B0B4-3FABA1CC2AC3}" sibTransId="{E37C51E6-9A9E-584A-9B8D-F3F23E28E811}"/>
    <dgm:cxn modelId="{28C20C9E-6E63-0A4E-AF65-A21AE612EA97}" srcId="{78C53C80-0B65-694A-83AF-1BC9A1C7167A}" destId="{6820E284-CA52-8C46-9DBB-7D12F4F885BD}" srcOrd="0" destOrd="0" parTransId="{7C6792E7-82A6-7846-8AC7-486455F7B49B}" sibTransId="{949DD963-E400-0C47-B401-8BF48A915C58}"/>
    <dgm:cxn modelId="{A54DACC7-212F-5842-BB17-A72A5F2EDFE3}" srcId="{9F8F5562-A9D6-2B49-9497-8D18415AF9B6}" destId="{F775D49B-2606-CB41-8871-21E944F71481}" srcOrd="0" destOrd="0" parTransId="{F375DB6E-DDBF-0C45-8134-BFBC0074505E}" sibTransId="{C3B44E7C-0F71-664C-A692-A9A9B6D8E88E}"/>
    <dgm:cxn modelId="{2E1E4CC7-5DA9-3846-B216-CE7A567B0C10}" type="presOf" srcId="{CDB121EC-0F75-684D-AFDF-EE7F6A13A6CD}" destId="{F8D77FF0-3059-9040-A8E2-9DD053422780}" srcOrd="0" destOrd="0" presId="urn:microsoft.com/office/officeart/2005/8/layout/orgChart1"/>
    <dgm:cxn modelId="{BBE6AE73-D5C7-DF4A-BA50-93CBEFA565AA}" type="presOf" srcId="{8EB731F9-548F-9747-A83D-00786F2F73E8}" destId="{FC2F8379-7C86-894A-B1FD-9DAFCC185312}" srcOrd="0" destOrd="0" presId="urn:microsoft.com/office/officeart/2005/8/layout/orgChart1"/>
    <dgm:cxn modelId="{B44B1110-A4CD-1A4F-BB08-969FE31CC4BD}" type="presOf" srcId="{978932BF-F9C6-D743-8146-897EF70E811C}" destId="{8E3FB8BD-D96E-7A4E-A870-DE665E09EBB2}" srcOrd="0" destOrd="0" presId="urn:microsoft.com/office/officeart/2005/8/layout/orgChart1"/>
    <dgm:cxn modelId="{CF5CDEDD-408E-DA48-B788-7AC32CD9E047}" type="presOf" srcId="{98270210-4704-FA4A-8F11-DA396168C7D1}" destId="{27E9F109-5C28-3242-8D33-5FC02BD0CBD2}" srcOrd="0" destOrd="0" presId="urn:microsoft.com/office/officeart/2005/8/layout/orgChart1"/>
    <dgm:cxn modelId="{DD8D0C47-4447-914B-A72E-4D3B31544529}" type="presOf" srcId="{55C12708-671C-E04F-802E-EEAF414E06E6}" destId="{371F763E-A8A0-4940-97EB-98DE4FB30B1F}" srcOrd="0" destOrd="0" presId="urn:microsoft.com/office/officeart/2005/8/layout/orgChart1"/>
    <dgm:cxn modelId="{95702AF0-DA77-FE4F-9DEC-10185DF8B5EA}" type="presOf" srcId="{78C53C80-0B65-694A-83AF-1BC9A1C7167A}" destId="{8313437B-1BF3-B049-9CDE-53070D57578B}" srcOrd="0" destOrd="0" presId="urn:microsoft.com/office/officeart/2005/8/layout/orgChart1"/>
    <dgm:cxn modelId="{ACA08715-BBF5-DD4E-9ED3-EABB393E7673}" srcId="{D162AAC3-2BDC-0346-842C-9FECB7AB5789}" destId="{9A00794C-8C73-6C44-8001-AC8F1B5FDC21}" srcOrd="0" destOrd="0" parTransId="{01ABCE9E-E8D5-D442-8693-E65E1F4FFFDA}" sibTransId="{A00B42A4-DE0F-C541-90CB-D73CF72BA860}"/>
    <dgm:cxn modelId="{320F99B4-A39A-2547-88AC-0EC1995C34AA}" type="presOf" srcId="{F375DB6E-DDBF-0C45-8134-BFBC0074505E}" destId="{93180D35-EAC2-1048-84AD-7FEFD645F650}" srcOrd="0" destOrd="0" presId="urn:microsoft.com/office/officeart/2005/8/layout/orgChart1"/>
    <dgm:cxn modelId="{0AC20890-91A1-8642-AD89-A09E7F592EF3}" type="presOf" srcId="{858A3DE7-AC7A-E84D-9F92-029EB65CD79C}" destId="{404130BC-86E8-1D41-B761-D9DDBA2CAE45}" srcOrd="0" destOrd="0" presId="urn:microsoft.com/office/officeart/2005/8/layout/orgChart1"/>
    <dgm:cxn modelId="{BEE48124-7E97-8F43-9CE0-1B964F41B65B}" type="presOf" srcId="{53B974AD-776F-F243-8883-86EF61E12A8D}" destId="{9894F341-6E20-A648-B6E7-212D85F26745}" srcOrd="1" destOrd="0" presId="urn:microsoft.com/office/officeart/2005/8/layout/orgChart1"/>
    <dgm:cxn modelId="{E4F7A233-7D05-2B42-A62B-4363D27970F7}" type="presOf" srcId="{A0BF1FA4-9261-C145-B938-2CB17A46BD5E}" destId="{1DB79B85-2397-7B4C-84CA-BEEFA007379B}" srcOrd="0" destOrd="0" presId="urn:microsoft.com/office/officeart/2005/8/layout/orgChart1"/>
    <dgm:cxn modelId="{4CB123A3-93B3-5244-B4C3-C7BF94E44E9A}" type="presOf" srcId="{6820E284-CA52-8C46-9DBB-7D12F4F885BD}" destId="{E934242B-F716-8348-B402-A7CA9E0678D1}" srcOrd="1" destOrd="0" presId="urn:microsoft.com/office/officeart/2005/8/layout/orgChart1"/>
    <dgm:cxn modelId="{5A037FC1-0FFD-CE45-814D-264C25F4FC2D}" type="presOf" srcId="{37789F06-69D0-D145-9EBE-4FDBDC044ED5}" destId="{28A54008-BFAB-044F-8BD5-E469D136EF72}" srcOrd="0" destOrd="0" presId="urn:microsoft.com/office/officeart/2005/8/layout/orgChart1"/>
    <dgm:cxn modelId="{612B91AF-F7C0-3942-86A6-20CD5E523B36}" type="presOf" srcId="{9A00794C-8C73-6C44-8001-AC8F1B5FDC21}" destId="{6218EDEE-4102-414B-ADB3-36163A3A9344}" srcOrd="0" destOrd="0" presId="urn:microsoft.com/office/officeart/2005/8/layout/orgChart1"/>
    <dgm:cxn modelId="{30E162E7-B2A2-8845-8D20-FF8C919C0F83}" type="presOf" srcId="{3BE560BE-F173-A741-9120-4200126481B1}" destId="{08D1409D-C508-4C45-9BAD-38F1FE707713}" srcOrd="0" destOrd="0" presId="urn:microsoft.com/office/officeart/2005/8/layout/orgChart1"/>
    <dgm:cxn modelId="{F3973D36-17AE-3548-A8CC-07C3D8BE0E46}" type="presOf" srcId="{5C8533EA-37D6-2F42-B525-F7831FD296A9}" destId="{645DC6D3-76F7-4A47-81E9-CF4E4AC2E46F}" srcOrd="1" destOrd="0" presId="urn:microsoft.com/office/officeart/2005/8/layout/orgChart1"/>
    <dgm:cxn modelId="{593C7449-D66C-C748-949E-F798C5DBEACA}" type="presOf" srcId="{BD6F0C0A-EF1C-0148-B04B-2EE5119A0D9C}" destId="{909E7515-A6C1-FC40-8B32-192E0B1B0D1D}" srcOrd="1" destOrd="0" presId="urn:microsoft.com/office/officeart/2005/8/layout/orgChart1"/>
    <dgm:cxn modelId="{F80BC59D-2BAF-F047-BBA6-0273A3465B60}" type="presOf" srcId="{55C12708-671C-E04F-802E-EEAF414E06E6}" destId="{6672C23C-D032-304A-B9EF-20A4861D32FB}" srcOrd="1" destOrd="0" presId="urn:microsoft.com/office/officeart/2005/8/layout/orgChart1"/>
    <dgm:cxn modelId="{7E4425AB-BFD9-6A4C-9C84-F5E1EA7F81E3}" type="presOf" srcId="{F775D49B-2606-CB41-8871-21E944F71481}" destId="{8EA0C793-13E7-2844-9856-A2BF23EBC965}" srcOrd="1" destOrd="0" presId="urn:microsoft.com/office/officeart/2005/8/layout/orgChart1"/>
    <dgm:cxn modelId="{16CC76BF-9762-C64F-B653-5F2B194E1261}" srcId="{9F8F5562-A9D6-2B49-9497-8D18415AF9B6}" destId="{5C8533EA-37D6-2F42-B525-F7831FD296A9}" srcOrd="1" destOrd="0" parTransId="{0C6C3E5C-7E24-204A-BE3B-46BD581472ED}" sibTransId="{618DAA96-813E-ED44-90FA-FC96F001A1DD}"/>
    <dgm:cxn modelId="{9F2B61D2-4B80-B341-9A94-72F5605679DE}" type="presOf" srcId="{0611AFF7-4186-EC45-9509-77B99E7540E0}" destId="{0A927B1B-1323-1F49-A6CF-07CDE36694EA}" srcOrd="0" destOrd="0" presId="urn:microsoft.com/office/officeart/2005/8/layout/orgChart1"/>
    <dgm:cxn modelId="{B93C0B52-072F-094D-B723-973CD8AFDF44}" type="presOf" srcId="{BA85EA93-04B7-3C41-8E02-89F1F3C71DAC}" destId="{28C27AA7-9FE3-AA48-8E51-D7EE99913559}" srcOrd="1" destOrd="0" presId="urn:microsoft.com/office/officeart/2005/8/layout/orgChart1"/>
    <dgm:cxn modelId="{26190AB0-6B9E-2C43-A310-FA36DFC2C7FC}" type="presOf" srcId="{608241D4-64B0-7D4A-9962-ACA5ACA1024A}" destId="{29141565-79EB-0141-9756-B2F007A77DF4}" srcOrd="1" destOrd="0" presId="urn:microsoft.com/office/officeart/2005/8/layout/orgChart1"/>
    <dgm:cxn modelId="{99156A12-D2F6-7D4F-BB31-70E61DE1D235}" type="presOf" srcId="{7C6792E7-82A6-7846-8AC7-486455F7B49B}" destId="{BB6BBD5E-D022-D144-9567-7457FB120712}" srcOrd="0" destOrd="0" presId="urn:microsoft.com/office/officeart/2005/8/layout/orgChart1"/>
    <dgm:cxn modelId="{35AB4123-D44E-FB46-82B0-D39D0D2FF60F}" type="presOf" srcId="{BD6F0C0A-EF1C-0148-B04B-2EE5119A0D9C}" destId="{E656A48D-A95F-EA49-9E28-9E1FE1C8C1FA}" srcOrd="0" destOrd="0" presId="urn:microsoft.com/office/officeart/2005/8/layout/orgChart1"/>
    <dgm:cxn modelId="{0374F1F2-FB83-094F-B03D-865EA7308007}" srcId="{55C12708-671C-E04F-802E-EEAF414E06E6}" destId="{2FE99BD9-AEA9-514A-9E5D-F40180A123F2}" srcOrd="0" destOrd="0" parTransId="{F17CA29D-F5E2-B841-852B-3F25CBDCC9B6}" sibTransId="{6DACD399-42A3-C249-BC41-E1671BE08360}"/>
    <dgm:cxn modelId="{716101AD-DA6A-CB4D-9E2A-9B9405E9D541}" type="presOf" srcId="{98270210-4704-FA4A-8F11-DA396168C7D1}" destId="{0E4DFAD9-32D3-774E-9983-753E85F4693B}" srcOrd="1" destOrd="0" presId="urn:microsoft.com/office/officeart/2005/8/layout/orgChart1"/>
    <dgm:cxn modelId="{558E2EE9-9A3E-D844-A636-A72E2510F579}" type="presOf" srcId="{BA85EA93-04B7-3C41-8E02-89F1F3C71DAC}" destId="{3D2D6DBD-ED0E-1543-A544-3800659E53BD}" srcOrd="0" destOrd="0" presId="urn:microsoft.com/office/officeart/2005/8/layout/orgChart1"/>
    <dgm:cxn modelId="{0E99FE25-0838-714C-8AB9-D3A6B947D92F}" type="presOf" srcId="{673B062E-19DC-D244-B0B4-3FABA1CC2AC3}" destId="{8F5DF57E-8176-1D48-B5E1-A53AA5869DBA}" srcOrd="0" destOrd="0" presId="urn:microsoft.com/office/officeart/2005/8/layout/orgChart1"/>
    <dgm:cxn modelId="{F20CBFDE-EBD7-6E4F-A106-769F086035E3}" srcId="{BD6F0C0A-EF1C-0148-B04B-2EE5119A0D9C}" destId="{9F8F5562-A9D6-2B49-9497-8D18415AF9B6}" srcOrd="0" destOrd="0" parTransId="{8EB731F9-548F-9747-A83D-00786F2F73E8}" sibTransId="{F0DFD646-5B58-0643-BFE2-AEB33F40B196}"/>
    <dgm:cxn modelId="{5D3C1160-9644-E84C-BF69-21ED719A851B}" srcId="{858A3DE7-AC7A-E84D-9F92-029EB65CD79C}" destId="{98270210-4704-FA4A-8F11-DA396168C7D1}" srcOrd="1" destOrd="0" parTransId="{54FF5DFD-0201-5547-BE47-7B82515A027B}" sibTransId="{65133CA1-FC56-2D4B-A89C-2DF1CC33B88C}"/>
    <dgm:cxn modelId="{C01F87E9-C65E-D143-9E41-3DD6116F6D51}" type="presOf" srcId="{F775D49B-2606-CB41-8871-21E944F71481}" destId="{AAC5F679-A93D-A748-8C19-8B7E53893E64}" srcOrd="0" destOrd="0" presId="urn:microsoft.com/office/officeart/2005/8/layout/orgChart1"/>
    <dgm:cxn modelId="{66BB1FD5-5619-B543-8EA9-298BFB0DE7F3}" type="presOf" srcId="{53B974AD-776F-F243-8883-86EF61E12A8D}" destId="{A1E4D85E-1B4B-7D41-91EC-C4B512052C3D}" srcOrd="0" destOrd="0" presId="urn:microsoft.com/office/officeart/2005/8/layout/orgChart1"/>
    <dgm:cxn modelId="{B165A90B-0D5D-AB4C-84A9-90A18DDB2C95}" srcId="{98270210-4704-FA4A-8F11-DA396168C7D1}" destId="{78C53C80-0B65-694A-83AF-1BC9A1C7167A}" srcOrd="0" destOrd="0" parTransId="{37789F06-69D0-D145-9EBE-4FDBDC044ED5}" sibTransId="{983D0D1F-9771-3A47-9F81-9220DA2EB516}"/>
    <dgm:cxn modelId="{AD006591-4666-9E49-ABA1-2EDAC190DE48}" type="presOf" srcId="{F17CA29D-F5E2-B841-852B-3F25CBDCC9B6}" destId="{32D12812-D56E-C942-BB56-55C1D3AED29C}" srcOrd="0" destOrd="0" presId="urn:microsoft.com/office/officeart/2005/8/layout/orgChart1"/>
    <dgm:cxn modelId="{535ED4D6-8D2B-854D-A0DA-083C054627E2}" srcId="{7788F790-C3E9-6F4D-B0BC-F7413A487CFD}" destId="{55C12708-671C-E04F-802E-EEAF414E06E6}" srcOrd="1" destOrd="0" parTransId="{3BE560BE-F173-A741-9120-4200126481B1}" sibTransId="{3212305E-7D5B-F741-8822-E211F4C9A431}"/>
    <dgm:cxn modelId="{A06C9803-CC55-E243-88FF-58818F6077D7}" type="presOf" srcId="{1B2671C3-A77E-CF4D-9B96-DC7726BAE872}" destId="{5F32BC3B-F12E-7D46-B9CF-2CDDA0E71704}" srcOrd="1" destOrd="0" presId="urn:microsoft.com/office/officeart/2005/8/layout/orgChart1"/>
    <dgm:cxn modelId="{AB18EDC6-7DD0-D341-AB6A-BCA987341918}" type="presOf" srcId="{2FE99BD9-AEA9-514A-9E5D-F40180A123F2}" destId="{A11DD1B8-3C11-8E41-A766-A8E09CFEB16D}" srcOrd="1" destOrd="0" presId="urn:microsoft.com/office/officeart/2005/8/layout/orgChart1"/>
    <dgm:cxn modelId="{BCEE0A2C-0DF7-A84F-8656-4D63821BCF30}" type="presOf" srcId="{6820E284-CA52-8C46-9DBB-7D12F4F885BD}" destId="{0C432037-CD5C-6843-82C3-AD8B6143B10A}" srcOrd="0" destOrd="0" presId="urn:microsoft.com/office/officeart/2005/8/layout/orgChart1"/>
    <dgm:cxn modelId="{D8F6BB65-186B-D44F-9CD2-A5C734121631}" type="presOf" srcId="{7788F790-C3E9-6F4D-B0BC-F7413A487CFD}" destId="{56E741BA-999A-D14E-A971-9A2302C4C006}" srcOrd="1" destOrd="0" presId="urn:microsoft.com/office/officeart/2005/8/layout/orgChart1"/>
    <dgm:cxn modelId="{2D93336B-5F7B-C148-9E72-66EA03BB5065}" type="presOf" srcId="{0C6C3E5C-7E24-204A-BE3B-46BD581472ED}" destId="{8792D327-4792-A242-B48C-05A4F0D66F0C}" srcOrd="0" destOrd="0" presId="urn:microsoft.com/office/officeart/2005/8/layout/orgChart1"/>
    <dgm:cxn modelId="{9AAB9983-9662-2145-BCC6-6FD6B379744C}" type="presOf" srcId="{78C53C80-0B65-694A-83AF-1BC9A1C7167A}" destId="{F384F9A1-F5CD-184E-943B-941DAC1BB561}" srcOrd="1" destOrd="0" presId="urn:microsoft.com/office/officeart/2005/8/layout/orgChart1"/>
    <dgm:cxn modelId="{67459F5A-ED66-804C-8D64-600FCDC71814}" type="presOf" srcId="{608241D4-64B0-7D4A-9962-ACA5ACA1024A}" destId="{C36043B5-2C85-6B42-8FBC-05E514A70A31}" srcOrd="0" destOrd="0" presId="urn:microsoft.com/office/officeart/2005/8/layout/orgChart1"/>
    <dgm:cxn modelId="{6024935F-D684-5946-BC1F-7525F93F50F0}" srcId="{7788F790-C3E9-6F4D-B0BC-F7413A487CFD}" destId="{BA85EA93-04B7-3C41-8E02-89F1F3C71DAC}" srcOrd="0" destOrd="0" parTransId="{FF45A16F-664E-4E4A-83EB-EF1E950CF3AB}" sibTransId="{ED4EA561-9C4F-6A41-8B27-162FE4D58C8C}"/>
    <dgm:cxn modelId="{4802B994-5D6A-5F4E-8324-B34CBA2B96A7}" type="presOf" srcId="{D162AAC3-2BDC-0346-842C-9FECB7AB5789}" destId="{3E97146C-67A7-9E40-BE62-B917570A2404}" srcOrd="1" destOrd="0" presId="urn:microsoft.com/office/officeart/2005/8/layout/orgChart1"/>
    <dgm:cxn modelId="{E3058E8D-15F0-1E4E-9BBD-47E50B9438D9}" type="presOf" srcId="{5C8533EA-37D6-2F42-B525-F7831FD296A9}" destId="{51C40B3E-6F13-ED4A-9A4C-2352295B24C3}" srcOrd="0" destOrd="0" presId="urn:microsoft.com/office/officeart/2005/8/layout/orgChart1"/>
    <dgm:cxn modelId="{203DF9F1-AD0C-3844-900B-E999C78340FF}" type="presOf" srcId="{FF45A16F-664E-4E4A-83EB-EF1E950CF3AB}" destId="{2300170A-5C06-4248-B8F6-8998E2719527}" srcOrd="0" destOrd="0" presId="urn:microsoft.com/office/officeart/2005/8/layout/orgChart1"/>
    <dgm:cxn modelId="{498EE707-48A1-C847-BF23-3051C2C661FE}" type="presOf" srcId="{01ABCE9E-E8D5-D442-8693-E65E1F4FFFDA}" destId="{7DFF9E78-F91F-E240-88F4-FBA83D2A00EE}" srcOrd="0" destOrd="0" presId="urn:microsoft.com/office/officeart/2005/8/layout/orgChart1"/>
    <dgm:cxn modelId="{0FD7D175-447E-D74E-A9DA-A6BB01CDE645}" srcId="{BA85EA93-04B7-3C41-8E02-89F1F3C71DAC}" destId="{53B974AD-776F-F243-8883-86EF61E12A8D}" srcOrd="1" destOrd="0" parTransId="{81E29795-0EAF-9E41-9581-29432CA8FB49}" sibTransId="{D45D631D-5F61-8B4B-A285-586880793376}"/>
    <dgm:cxn modelId="{76D79E36-1D96-2B46-8D05-F65DE264B479}" type="presOf" srcId="{DD4CAB9B-96F4-754A-9A6C-0AC858265512}" destId="{6932CC7F-D4EA-6840-8113-21112310642C}" srcOrd="0" destOrd="0" presId="urn:microsoft.com/office/officeart/2005/8/layout/orgChart1"/>
    <dgm:cxn modelId="{8ACC3EDF-2AA6-4A40-8C96-9E2B9569F1A9}" type="presOf" srcId="{9F8F5562-A9D6-2B49-9497-8D18415AF9B6}" destId="{26F4EF50-230D-184C-9462-99B6A8BD61D6}" srcOrd="1" destOrd="0" presId="urn:microsoft.com/office/officeart/2005/8/layout/orgChart1"/>
    <dgm:cxn modelId="{E29A75A9-F0FD-F14C-B772-5421664A4CAC}" type="presOf" srcId="{7788F790-C3E9-6F4D-B0BC-F7413A487CFD}" destId="{94142A2C-AAAF-954D-8590-62555B3502E5}" srcOrd="0" destOrd="0" presId="urn:microsoft.com/office/officeart/2005/8/layout/orgChart1"/>
    <dgm:cxn modelId="{511F24CD-F141-0A47-BD44-0A6316C9DCCB}" type="presOf" srcId="{1B2671C3-A77E-CF4D-9B96-DC7726BAE872}" destId="{A1543FA4-8824-4642-AE89-1B97E1A41EF6}" srcOrd="0" destOrd="0" presId="urn:microsoft.com/office/officeart/2005/8/layout/orgChart1"/>
    <dgm:cxn modelId="{C4882732-6612-4C45-99A1-8099790B04D9}" type="presOf" srcId="{CDB121EC-0F75-684D-AFDF-EE7F6A13A6CD}" destId="{026B9A81-9213-2443-868B-4387956A6A2D}" srcOrd="1" destOrd="0" presId="urn:microsoft.com/office/officeart/2005/8/layout/orgChart1"/>
    <dgm:cxn modelId="{939EB839-18FB-EC41-BDBA-F0A6F922028E}" srcId="{78C53C80-0B65-694A-83AF-1BC9A1C7167A}" destId="{CDB121EC-0F75-684D-AFDF-EE7F6A13A6CD}" srcOrd="1" destOrd="0" parTransId="{978932BF-F9C6-D743-8146-897EF70E811C}" sibTransId="{0A66E88A-DC5E-AD43-95EB-BF49A3366D1C}"/>
    <dgm:cxn modelId="{58712FEF-1FE0-F946-A8BB-14B288EDE65B}" type="presParOf" srcId="{404130BC-86E8-1D41-B761-D9DDBA2CAE45}" destId="{44CA5071-F202-C342-BA2D-DEB66171D5C4}" srcOrd="0" destOrd="0" presId="urn:microsoft.com/office/officeart/2005/8/layout/orgChart1"/>
    <dgm:cxn modelId="{BFF4C1AE-853A-804D-96C2-69263F71BF14}" type="presParOf" srcId="{44CA5071-F202-C342-BA2D-DEB66171D5C4}" destId="{E9E07104-277A-3440-9BFD-C39620669566}" srcOrd="0" destOrd="0" presId="urn:microsoft.com/office/officeart/2005/8/layout/orgChart1"/>
    <dgm:cxn modelId="{43DA81A3-BAA8-A54F-844F-F11808E1F15F}" type="presParOf" srcId="{E9E07104-277A-3440-9BFD-C39620669566}" destId="{E656A48D-A95F-EA49-9E28-9E1FE1C8C1FA}" srcOrd="0" destOrd="0" presId="urn:microsoft.com/office/officeart/2005/8/layout/orgChart1"/>
    <dgm:cxn modelId="{A4D67510-3ACB-784B-B062-47B721C80165}" type="presParOf" srcId="{E9E07104-277A-3440-9BFD-C39620669566}" destId="{909E7515-A6C1-FC40-8B32-192E0B1B0D1D}" srcOrd="1" destOrd="0" presId="urn:microsoft.com/office/officeart/2005/8/layout/orgChart1"/>
    <dgm:cxn modelId="{C95151B7-96B8-2D47-86AD-2F92A16BB6AC}" type="presParOf" srcId="{44CA5071-F202-C342-BA2D-DEB66171D5C4}" destId="{5C2C74DA-28F2-7544-AB6B-6B36D4431D3E}" srcOrd="1" destOrd="0" presId="urn:microsoft.com/office/officeart/2005/8/layout/orgChart1"/>
    <dgm:cxn modelId="{56FC2EB0-EC8F-FA46-AC3B-19772693602E}" type="presParOf" srcId="{5C2C74DA-28F2-7544-AB6B-6B36D4431D3E}" destId="{FC2F8379-7C86-894A-B1FD-9DAFCC185312}" srcOrd="0" destOrd="0" presId="urn:microsoft.com/office/officeart/2005/8/layout/orgChart1"/>
    <dgm:cxn modelId="{B2D44590-1E70-494D-B77D-9002FF3D069C}" type="presParOf" srcId="{5C2C74DA-28F2-7544-AB6B-6B36D4431D3E}" destId="{7E165B2A-CBE3-774A-B5A4-302487323063}" srcOrd="1" destOrd="0" presId="urn:microsoft.com/office/officeart/2005/8/layout/orgChart1"/>
    <dgm:cxn modelId="{5BFA2F49-BE6D-E343-A2F4-717990446DF9}" type="presParOf" srcId="{7E165B2A-CBE3-774A-B5A4-302487323063}" destId="{315534C4-E5A6-184A-8E7B-896DA0945B3C}" srcOrd="0" destOrd="0" presId="urn:microsoft.com/office/officeart/2005/8/layout/orgChart1"/>
    <dgm:cxn modelId="{398ABC4A-D5C0-1945-9C62-C6A7FFB5EAB1}" type="presParOf" srcId="{315534C4-E5A6-184A-8E7B-896DA0945B3C}" destId="{E63FC7FC-D2E0-3249-AA08-D2BD9C147B39}" srcOrd="0" destOrd="0" presId="urn:microsoft.com/office/officeart/2005/8/layout/orgChart1"/>
    <dgm:cxn modelId="{B1C4BDC7-11AE-D746-994D-28FB1303B223}" type="presParOf" srcId="{315534C4-E5A6-184A-8E7B-896DA0945B3C}" destId="{26F4EF50-230D-184C-9462-99B6A8BD61D6}" srcOrd="1" destOrd="0" presId="urn:microsoft.com/office/officeart/2005/8/layout/orgChart1"/>
    <dgm:cxn modelId="{212596E0-F479-3748-8340-7642E8613057}" type="presParOf" srcId="{7E165B2A-CBE3-774A-B5A4-302487323063}" destId="{2F64C690-AA20-3149-A900-4DFDAE28DF1E}" srcOrd="1" destOrd="0" presId="urn:microsoft.com/office/officeart/2005/8/layout/orgChart1"/>
    <dgm:cxn modelId="{A8A0F8F9-28A9-9C4C-91C9-B2756A6DB934}" type="presParOf" srcId="{2F64C690-AA20-3149-A900-4DFDAE28DF1E}" destId="{93180D35-EAC2-1048-84AD-7FEFD645F650}" srcOrd="0" destOrd="0" presId="urn:microsoft.com/office/officeart/2005/8/layout/orgChart1"/>
    <dgm:cxn modelId="{0EC68335-BC41-484F-B0C7-97ABC70649DD}" type="presParOf" srcId="{2F64C690-AA20-3149-A900-4DFDAE28DF1E}" destId="{5B82ED7C-98B2-E54F-A534-A9F40AAFC046}" srcOrd="1" destOrd="0" presId="urn:microsoft.com/office/officeart/2005/8/layout/orgChart1"/>
    <dgm:cxn modelId="{8F155FB4-3298-B849-B5CD-61AC63E4B27E}" type="presParOf" srcId="{5B82ED7C-98B2-E54F-A534-A9F40AAFC046}" destId="{8D957488-78BD-E14D-B540-4B078F535EF3}" srcOrd="0" destOrd="0" presId="urn:microsoft.com/office/officeart/2005/8/layout/orgChart1"/>
    <dgm:cxn modelId="{006F34C9-7173-E647-A936-73B76D795CF4}" type="presParOf" srcId="{8D957488-78BD-E14D-B540-4B078F535EF3}" destId="{AAC5F679-A93D-A748-8C19-8B7E53893E64}" srcOrd="0" destOrd="0" presId="urn:microsoft.com/office/officeart/2005/8/layout/orgChart1"/>
    <dgm:cxn modelId="{3FC8A089-60A5-394B-ACBF-288EB22840BA}" type="presParOf" srcId="{8D957488-78BD-E14D-B540-4B078F535EF3}" destId="{8EA0C793-13E7-2844-9856-A2BF23EBC965}" srcOrd="1" destOrd="0" presId="urn:microsoft.com/office/officeart/2005/8/layout/orgChart1"/>
    <dgm:cxn modelId="{FA9DAE53-B890-C044-9E09-6F0E7329EC1F}" type="presParOf" srcId="{5B82ED7C-98B2-E54F-A534-A9F40AAFC046}" destId="{9EFC90DA-3E77-2447-B4EA-93F8DC7F0DB0}" srcOrd="1" destOrd="0" presId="urn:microsoft.com/office/officeart/2005/8/layout/orgChart1"/>
    <dgm:cxn modelId="{ED065A25-5995-A846-ACD6-F9FF62B3EFF3}" type="presParOf" srcId="{5B82ED7C-98B2-E54F-A534-A9F40AAFC046}" destId="{65BA2988-B011-7643-A7AB-800B9A2673F8}" srcOrd="2" destOrd="0" presId="urn:microsoft.com/office/officeart/2005/8/layout/orgChart1"/>
    <dgm:cxn modelId="{C9F2DBA3-DE05-1F4F-A661-67699D777111}" type="presParOf" srcId="{2F64C690-AA20-3149-A900-4DFDAE28DF1E}" destId="{8792D327-4792-A242-B48C-05A4F0D66F0C}" srcOrd="2" destOrd="0" presId="urn:microsoft.com/office/officeart/2005/8/layout/orgChart1"/>
    <dgm:cxn modelId="{5BF25D15-69F8-9546-8E83-7770BD666336}" type="presParOf" srcId="{2F64C690-AA20-3149-A900-4DFDAE28DF1E}" destId="{BC324D79-EA77-DE4A-80EE-1F0038D3991A}" srcOrd="3" destOrd="0" presId="urn:microsoft.com/office/officeart/2005/8/layout/orgChart1"/>
    <dgm:cxn modelId="{F361FC68-C6B1-7E49-8FBF-C8F88A508C0C}" type="presParOf" srcId="{BC324D79-EA77-DE4A-80EE-1F0038D3991A}" destId="{9C7612C5-0DF8-E44D-BEFF-B8D69EFB63D8}" srcOrd="0" destOrd="0" presId="urn:microsoft.com/office/officeart/2005/8/layout/orgChart1"/>
    <dgm:cxn modelId="{80E76898-AB36-9640-B07E-C4AC4775DED8}" type="presParOf" srcId="{9C7612C5-0DF8-E44D-BEFF-B8D69EFB63D8}" destId="{51C40B3E-6F13-ED4A-9A4C-2352295B24C3}" srcOrd="0" destOrd="0" presId="urn:microsoft.com/office/officeart/2005/8/layout/orgChart1"/>
    <dgm:cxn modelId="{943D852C-11BA-014A-9AA2-E19FF8F385CD}" type="presParOf" srcId="{9C7612C5-0DF8-E44D-BEFF-B8D69EFB63D8}" destId="{645DC6D3-76F7-4A47-81E9-CF4E4AC2E46F}" srcOrd="1" destOrd="0" presId="urn:microsoft.com/office/officeart/2005/8/layout/orgChart1"/>
    <dgm:cxn modelId="{26C980A4-D8A0-2442-82E7-76FEB9893E7F}" type="presParOf" srcId="{BC324D79-EA77-DE4A-80EE-1F0038D3991A}" destId="{FEAF0C2F-B215-A54C-A91E-B6F01BCD6ECA}" srcOrd="1" destOrd="0" presId="urn:microsoft.com/office/officeart/2005/8/layout/orgChart1"/>
    <dgm:cxn modelId="{90A18A1F-C61E-A749-8319-D30DE8D50ECF}" type="presParOf" srcId="{BC324D79-EA77-DE4A-80EE-1F0038D3991A}" destId="{B539B43D-D5CF-8F40-978E-B205EC99C6A4}" srcOrd="2" destOrd="0" presId="urn:microsoft.com/office/officeart/2005/8/layout/orgChart1"/>
    <dgm:cxn modelId="{8E7453DF-1174-3B47-A8E2-F40A4D8F9CE5}" type="presParOf" srcId="{7E165B2A-CBE3-774A-B5A4-302487323063}" destId="{233B2E98-B665-B148-82D4-1AAF39593337}" srcOrd="2" destOrd="0" presId="urn:microsoft.com/office/officeart/2005/8/layout/orgChart1"/>
    <dgm:cxn modelId="{DF755982-7FD6-5F46-9461-5EB4BC3667D8}" type="presParOf" srcId="{5C2C74DA-28F2-7544-AB6B-6B36D4431D3E}" destId="{6932CC7F-D4EA-6840-8113-21112310642C}" srcOrd="2" destOrd="0" presId="urn:microsoft.com/office/officeart/2005/8/layout/orgChart1"/>
    <dgm:cxn modelId="{49717D0F-377C-D647-829D-47F8A6ADDB6E}" type="presParOf" srcId="{5C2C74DA-28F2-7544-AB6B-6B36D4431D3E}" destId="{17983BC9-0A95-0047-98A1-D291AF53666D}" srcOrd="3" destOrd="0" presId="urn:microsoft.com/office/officeart/2005/8/layout/orgChart1"/>
    <dgm:cxn modelId="{AFC7E820-99B2-9545-92BF-127ACE97940C}" type="presParOf" srcId="{17983BC9-0A95-0047-98A1-D291AF53666D}" destId="{84181FA9-61C4-0046-A86F-D781B003AA0F}" srcOrd="0" destOrd="0" presId="urn:microsoft.com/office/officeart/2005/8/layout/orgChart1"/>
    <dgm:cxn modelId="{8ED7289E-FEE4-5B4A-8F84-FCC79F25933A}" type="presParOf" srcId="{84181FA9-61C4-0046-A86F-D781B003AA0F}" destId="{B7D81AD9-E845-8248-A4C7-D4C719AF7BCC}" srcOrd="0" destOrd="0" presId="urn:microsoft.com/office/officeart/2005/8/layout/orgChart1"/>
    <dgm:cxn modelId="{8077AC55-26D2-C540-8C39-AE57AFBA01A1}" type="presParOf" srcId="{84181FA9-61C4-0046-A86F-D781B003AA0F}" destId="{3E97146C-67A7-9E40-BE62-B917570A2404}" srcOrd="1" destOrd="0" presId="urn:microsoft.com/office/officeart/2005/8/layout/orgChart1"/>
    <dgm:cxn modelId="{67433352-3A1E-0746-84C0-783F4F39EFBD}" type="presParOf" srcId="{17983BC9-0A95-0047-98A1-D291AF53666D}" destId="{301D0745-1700-064F-8B63-FB202DF3D82C}" srcOrd="1" destOrd="0" presId="urn:microsoft.com/office/officeart/2005/8/layout/orgChart1"/>
    <dgm:cxn modelId="{6233BE31-74C5-B740-BC85-60A140C03F50}" type="presParOf" srcId="{301D0745-1700-064F-8B63-FB202DF3D82C}" destId="{7DFF9E78-F91F-E240-88F4-FBA83D2A00EE}" srcOrd="0" destOrd="0" presId="urn:microsoft.com/office/officeart/2005/8/layout/orgChart1"/>
    <dgm:cxn modelId="{EECC35AD-3108-D346-AA85-FD1CD92A3230}" type="presParOf" srcId="{301D0745-1700-064F-8B63-FB202DF3D82C}" destId="{C766C82C-6F7A-544F-88CA-0FD1164A30CD}" srcOrd="1" destOrd="0" presId="urn:microsoft.com/office/officeart/2005/8/layout/orgChart1"/>
    <dgm:cxn modelId="{86052247-5455-4C4B-B745-0985F8312F55}" type="presParOf" srcId="{C766C82C-6F7A-544F-88CA-0FD1164A30CD}" destId="{24B2326D-D821-D94D-93E4-B2632DE9EF3C}" srcOrd="0" destOrd="0" presId="urn:microsoft.com/office/officeart/2005/8/layout/orgChart1"/>
    <dgm:cxn modelId="{E3F68856-6EA3-3741-B8E3-4E02A83F278E}" type="presParOf" srcId="{24B2326D-D821-D94D-93E4-B2632DE9EF3C}" destId="{6218EDEE-4102-414B-ADB3-36163A3A9344}" srcOrd="0" destOrd="0" presId="urn:microsoft.com/office/officeart/2005/8/layout/orgChart1"/>
    <dgm:cxn modelId="{FA555E28-255C-7E47-A598-0CE5D2E3C64E}" type="presParOf" srcId="{24B2326D-D821-D94D-93E4-B2632DE9EF3C}" destId="{803626AE-6871-7D46-9DBE-1C4B62A13A9C}" srcOrd="1" destOrd="0" presId="urn:microsoft.com/office/officeart/2005/8/layout/orgChart1"/>
    <dgm:cxn modelId="{C2190B12-58FB-5F45-8EA8-D2FFDBF3326A}" type="presParOf" srcId="{C766C82C-6F7A-544F-88CA-0FD1164A30CD}" destId="{3AAFA95C-1622-7D4B-913A-624703E979F3}" srcOrd="1" destOrd="0" presId="urn:microsoft.com/office/officeart/2005/8/layout/orgChart1"/>
    <dgm:cxn modelId="{827615B2-C063-EB45-B40B-B66929AD55D3}" type="presParOf" srcId="{C766C82C-6F7A-544F-88CA-0FD1164A30CD}" destId="{4DDB699D-6124-6644-A25B-A472F540E4EF}" srcOrd="2" destOrd="0" presId="urn:microsoft.com/office/officeart/2005/8/layout/orgChart1"/>
    <dgm:cxn modelId="{6E2E644C-5EF5-8D4E-BB71-5FCD2E8E39F6}" type="presParOf" srcId="{301D0745-1700-064F-8B63-FB202DF3D82C}" destId="{8F5DF57E-8176-1D48-B5E1-A53AA5869DBA}" srcOrd="2" destOrd="0" presId="urn:microsoft.com/office/officeart/2005/8/layout/orgChart1"/>
    <dgm:cxn modelId="{27A05729-27C8-E544-B36E-A2CB1E6F8B94}" type="presParOf" srcId="{301D0745-1700-064F-8B63-FB202DF3D82C}" destId="{0FB8A84B-5EC0-8A4C-BE7C-0E6F9CAA769C}" srcOrd="3" destOrd="0" presId="urn:microsoft.com/office/officeart/2005/8/layout/orgChart1"/>
    <dgm:cxn modelId="{021E52ED-13F8-4042-8F4C-6312E6C0C5CB}" type="presParOf" srcId="{0FB8A84B-5EC0-8A4C-BE7C-0E6F9CAA769C}" destId="{E35AC04E-6936-8442-BF9C-76E8E08B804B}" srcOrd="0" destOrd="0" presId="urn:microsoft.com/office/officeart/2005/8/layout/orgChart1"/>
    <dgm:cxn modelId="{2435590E-4466-4E46-9DA3-E0CE345C5414}" type="presParOf" srcId="{E35AC04E-6936-8442-BF9C-76E8E08B804B}" destId="{C36043B5-2C85-6B42-8FBC-05E514A70A31}" srcOrd="0" destOrd="0" presId="urn:microsoft.com/office/officeart/2005/8/layout/orgChart1"/>
    <dgm:cxn modelId="{ADB10F98-23A8-E340-961D-76512B5D6E0D}" type="presParOf" srcId="{E35AC04E-6936-8442-BF9C-76E8E08B804B}" destId="{29141565-79EB-0141-9756-B2F007A77DF4}" srcOrd="1" destOrd="0" presId="urn:microsoft.com/office/officeart/2005/8/layout/orgChart1"/>
    <dgm:cxn modelId="{535884A5-A28C-FE43-BD90-680FB5C63266}" type="presParOf" srcId="{0FB8A84B-5EC0-8A4C-BE7C-0E6F9CAA769C}" destId="{A3B00DAA-DB46-1A46-8521-B7B839A0B13D}" srcOrd="1" destOrd="0" presId="urn:microsoft.com/office/officeart/2005/8/layout/orgChart1"/>
    <dgm:cxn modelId="{7152C2F7-5205-7942-A072-256DB274768E}" type="presParOf" srcId="{0FB8A84B-5EC0-8A4C-BE7C-0E6F9CAA769C}" destId="{BCB9BF48-3CA4-5648-A77D-4926F87CA19D}" srcOrd="2" destOrd="0" presId="urn:microsoft.com/office/officeart/2005/8/layout/orgChart1"/>
    <dgm:cxn modelId="{31CB6A9C-4E41-A64B-8107-DBB211B207AE}" type="presParOf" srcId="{17983BC9-0A95-0047-98A1-D291AF53666D}" destId="{F1E00758-8972-D54E-A393-20BAE848AC4D}" srcOrd="2" destOrd="0" presId="urn:microsoft.com/office/officeart/2005/8/layout/orgChart1"/>
    <dgm:cxn modelId="{DC2C0633-5752-A14D-ABB3-9322C43C74C2}" type="presParOf" srcId="{44CA5071-F202-C342-BA2D-DEB66171D5C4}" destId="{B1771C5B-18CD-304E-A59D-A5E8470D2836}" srcOrd="2" destOrd="0" presId="urn:microsoft.com/office/officeart/2005/8/layout/orgChart1"/>
    <dgm:cxn modelId="{BEFC4D42-897A-8146-A859-CF1B8365926C}" type="presParOf" srcId="{404130BC-86E8-1D41-B761-D9DDBA2CAE45}" destId="{C4A415C6-9606-054E-96FE-81100BA58FC0}" srcOrd="1" destOrd="0" presId="urn:microsoft.com/office/officeart/2005/8/layout/orgChart1"/>
    <dgm:cxn modelId="{11754C08-C774-7A4A-A046-3958AB142C5A}" type="presParOf" srcId="{C4A415C6-9606-054E-96FE-81100BA58FC0}" destId="{5FF5FC1F-BDE5-8C43-AE76-D6355A90F6AD}" srcOrd="0" destOrd="0" presId="urn:microsoft.com/office/officeart/2005/8/layout/orgChart1"/>
    <dgm:cxn modelId="{54AAA33E-E825-EA48-BF26-BEB279CF91D4}" type="presParOf" srcId="{5FF5FC1F-BDE5-8C43-AE76-D6355A90F6AD}" destId="{27E9F109-5C28-3242-8D33-5FC02BD0CBD2}" srcOrd="0" destOrd="0" presId="urn:microsoft.com/office/officeart/2005/8/layout/orgChart1"/>
    <dgm:cxn modelId="{B7D5B694-9830-0D4E-BDFA-B30704E0992E}" type="presParOf" srcId="{5FF5FC1F-BDE5-8C43-AE76-D6355A90F6AD}" destId="{0E4DFAD9-32D3-774E-9983-753E85F4693B}" srcOrd="1" destOrd="0" presId="urn:microsoft.com/office/officeart/2005/8/layout/orgChart1"/>
    <dgm:cxn modelId="{99548264-5C11-6344-A47A-A13919E0612E}" type="presParOf" srcId="{C4A415C6-9606-054E-96FE-81100BA58FC0}" destId="{9B31B34A-A36C-EB4B-80C5-8D34DFE0ECCC}" srcOrd="1" destOrd="0" presId="urn:microsoft.com/office/officeart/2005/8/layout/orgChart1"/>
    <dgm:cxn modelId="{9A3B9E5E-E84A-FF49-B6C5-A9A555DEB24E}" type="presParOf" srcId="{9B31B34A-A36C-EB4B-80C5-8D34DFE0ECCC}" destId="{28A54008-BFAB-044F-8BD5-E469D136EF72}" srcOrd="0" destOrd="0" presId="urn:microsoft.com/office/officeart/2005/8/layout/orgChart1"/>
    <dgm:cxn modelId="{D5890544-0A02-404E-B750-653197495F6D}" type="presParOf" srcId="{9B31B34A-A36C-EB4B-80C5-8D34DFE0ECCC}" destId="{D5B3D4DA-03AA-6F40-9C09-473B36AB0154}" srcOrd="1" destOrd="0" presId="urn:microsoft.com/office/officeart/2005/8/layout/orgChart1"/>
    <dgm:cxn modelId="{C33D47C0-5182-E949-9CCE-D5D56D53D574}" type="presParOf" srcId="{D5B3D4DA-03AA-6F40-9C09-473B36AB0154}" destId="{EA74804F-FAAE-B143-AD7E-7DFC2210649D}" srcOrd="0" destOrd="0" presId="urn:microsoft.com/office/officeart/2005/8/layout/orgChart1"/>
    <dgm:cxn modelId="{7F753CF3-1D56-D340-BF1C-5A6DA15AA1C2}" type="presParOf" srcId="{EA74804F-FAAE-B143-AD7E-7DFC2210649D}" destId="{8313437B-1BF3-B049-9CDE-53070D57578B}" srcOrd="0" destOrd="0" presId="urn:microsoft.com/office/officeart/2005/8/layout/orgChart1"/>
    <dgm:cxn modelId="{7A4299E6-2EE0-0146-B106-625D067B524F}" type="presParOf" srcId="{EA74804F-FAAE-B143-AD7E-7DFC2210649D}" destId="{F384F9A1-F5CD-184E-943B-941DAC1BB561}" srcOrd="1" destOrd="0" presId="urn:microsoft.com/office/officeart/2005/8/layout/orgChart1"/>
    <dgm:cxn modelId="{AB97138B-36AF-6148-AEA6-B247514D8EDE}" type="presParOf" srcId="{D5B3D4DA-03AA-6F40-9C09-473B36AB0154}" destId="{D9CD8B42-780B-4A4C-A5ED-FB3B72ABFB5A}" srcOrd="1" destOrd="0" presId="urn:microsoft.com/office/officeart/2005/8/layout/orgChart1"/>
    <dgm:cxn modelId="{421C1051-798A-C74E-9F5C-00615F0C19D5}" type="presParOf" srcId="{D9CD8B42-780B-4A4C-A5ED-FB3B72ABFB5A}" destId="{BB6BBD5E-D022-D144-9567-7457FB120712}" srcOrd="0" destOrd="0" presId="urn:microsoft.com/office/officeart/2005/8/layout/orgChart1"/>
    <dgm:cxn modelId="{B14B765C-08E1-FF43-9A7B-FE0E5F6904B5}" type="presParOf" srcId="{D9CD8B42-780B-4A4C-A5ED-FB3B72ABFB5A}" destId="{8B6D5992-D92A-1241-BC0F-DAFF8CCAA74A}" srcOrd="1" destOrd="0" presId="urn:microsoft.com/office/officeart/2005/8/layout/orgChart1"/>
    <dgm:cxn modelId="{E9C5963B-C1E8-E249-879C-345B030AD5C9}" type="presParOf" srcId="{8B6D5992-D92A-1241-BC0F-DAFF8CCAA74A}" destId="{F0377D0D-0306-754F-AA49-DF00716104B0}" srcOrd="0" destOrd="0" presId="urn:microsoft.com/office/officeart/2005/8/layout/orgChart1"/>
    <dgm:cxn modelId="{E373D51C-0744-6B4A-A315-67F8D5FBCC60}" type="presParOf" srcId="{F0377D0D-0306-754F-AA49-DF00716104B0}" destId="{0C432037-CD5C-6843-82C3-AD8B6143B10A}" srcOrd="0" destOrd="0" presId="urn:microsoft.com/office/officeart/2005/8/layout/orgChart1"/>
    <dgm:cxn modelId="{9530B70A-2EEA-2E43-96BB-891DAA6E7964}" type="presParOf" srcId="{F0377D0D-0306-754F-AA49-DF00716104B0}" destId="{E934242B-F716-8348-B402-A7CA9E0678D1}" srcOrd="1" destOrd="0" presId="urn:microsoft.com/office/officeart/2005/8/layout/orgChart1"/>
    <dgm:cxn modelId="{197F9B9E-1622-614D-BCC9-6DA0859B0359}" type="presParOf" srcId="{8B6D5992-D92A-1241-BC0F-DAFF8CCAA74A}" destId="{F65E487E-405B-9543-9576-0B79AAAC9D67}" srcOrd="1" destOrd="0" presId="urn:microsoft.com/office/officeart/2005/8/layout/orgChart1"/>
    <dgm:cxn modelId="{0D8B2B5B-AAE0-334A-9589-171C5AD5F872}" type="presParOf" srcId="{8B6D5992-D92A-1241-BC0F-DAFF8CCAA74A}" destId="{9F01A560-BA96-2E4F-A1D7-1C3A44191D5B}" srcOrd="2" destOrd="0" presId="urn:microsoft.com/office/officeart/2005/8/layout/orgChart1"/>
    <dgm:cxn modelId="{784A05CF-B77F-FE4B-A0B4-5F32EBE10C01}" type="presParOf" srcId="{D9CD8B42-780B-4A4C-A5ED-FB3B72ABFB5A}" destId="{8E3FB8BD-D96E-7A4E-A870-DE665E09EBB2}" srcOrd="2" destOrd="0" presId="urn:microsoft.com/office/officeart/2005/8/layout/orgChart1"/>
    <dgm:cxn modelId="{1823EB64-AE3D-6C4B-9782-0B31A3F7B06F}" type="presParOf" srcId="{D9CD8B42-780B-4A4C-A5ED-FB3B72ABFB5A}" destId="{FE8451E7-C124-3442-9AC3-938348E8EE5F}" srcOrd="3" destOrd="0" presId="urn:microsoft.com/office/officeart/2005/8/layout/orgChart1"/>
    <dgm:cxn modelId="{FB850AC4-6654-E344-8032-92F5AA7C3461}" type="presParOf" srcId="{FE8451E7-C124-3442-9AC3-938348E8EE5F}" destId="{B6067609-06C0-C94F-B371-02E1CE391CB5}" srcOrd="0" destOrd="0" presId="urn:microsoft.com/office/officeart/2005/8/layout/orgChart1"/>
    <dgm:cxn modelId="{C9443341-DEA7-E64E-93EC-F7E8BD664E02}" type="presParOf" srcId="{B6067609-06C0-C94F-B371-02E1CE391CB5}" destId="{F8D77FF0-3059-9040-A8E2-9DD053422780}" srcOrd="0" destOrd="0" presId="urn:microsoft.com/office/officeart/2005/8/layout/orgChart1"/>
    <dgm:cxn modelId="{303A6616-33BE-7E48-B35D-F6DD086C7150}" type="presParOf" srcId="{B6067609-06C0-C94F-B371-02E1CE391CB5}" destId="{026B9A81-9213-2443-868B-4387956A6A2D}" srcOrd="1" destOrd="0" presId="urn:microsoft.com/office/officeart/2005/8/layout/orgChart1"/>
    <dgm:cxn modelId="{0BDD5194-489A-774C-B5A5-841A8C906C56}" type="presParOf" srcId="{FE8451E7-C124-3442-9AC3-938348E8EE5F}" destId="{C12FD45F-81FB-9447-A8FB-EAB226CCF68B}" srcOrd="1" destOrd="0" presId="urn:microsoft.com/office/officeart/2005/8/layout/orgChart1"/>
    <dgm:cxn modelId="{DF06B5B0-ED36-A44F-9AA7-7B32178C4135}" type="presParOf" srcId="{FE8451E7-C124-3442-9AC3-938348E8EE5F}" destId="{6CFE2139-39FC-FB49-910C-A045A2CD2714}" srcOrd="2" destOrd="0" presId="urn:microsoft.com/office/officeart/2005/8/layout/orgChart1"/>
    <dgm:cxn modelId="{A3FB6E9F-BD7F-5A43-B9F4-BD1B06808839}" type="presParOf" srcId="{D5B3D4DA-03AA-6F40-9C09-473B36AB0154}" destId="{CCE68D9D-915B-BE4A-92DA-AFD2958C7B7E}" srcOrd="2" destOrd="0" presId="urn:microsoft.com/office/officeart/2005/8/layout/orgChart1"/>
    <dgm:cxn modelId="{2E64B37C-0046-484B-B110-824875455DD3}" type="presParOf" srcId="{9B31B34A-A36C-EB4B-80C5-8D34DFE0ECCC}" destId="{0A927B1B-1323-1F49-A6CF-07CDE36694EA}" srcOrd="2" destOrd="0" presId="urn:microsoft.com/office/officeart/2005/8/layout/orgChart1"/>
    <dgm:cxn modelId="{08C80DB2-6473-D04C-8D73-A26EE587CD29}" type="presParOf" srcId="{9B31B34A-A36C-EB4B-80C5-8D34DFE0ECCC}" destId="{63161D86-CA61-CA4E-90A0-C45CBD9B0472}" srcOrd="3" destOrd="0" presId="urn:microsoft.com/office/officeart/2005/8/layout/orgChart1"/>
    <dgm:cxn modelId="{5D2E006F-92D5-AF40-AD4D-E9636E1236AA}" type="presParOf" srcId="{63161D86-CA61-CA4E-90A0-C45CBD9B0472}" destId="{BD6BF32F-D593-0B44-8FCC-D1465547CBA0}" srcOrd="0" destOrd="0" presId="urn:microsoft.com/office/officeart/2005/8/layout/orgChart1"/>
    <dgm:cxn modelId="{17812192-B3F6-8342-B146-35537DD9D865}" type="presParOf" srcId="{BD6BF32F-D593-0B44-8FCC-D1465547CBA0}" destId="{94142A2C-AAAF-954D-8590-62555B3502E5}" srcOrd="0" destOrd="0" presId="urn:microsoft.com/office/officeart/2005/8/layout/orgChart1"/>
    <dgm:cxn modelId="{EE503523-2B83-0C40-AA33-B4945E9F13E1}" type="presParOf" srcId="{BD6BF32F-D593-0B44-8FCC-D1465547CBA0}" destId="{56E741BA-999A-D14E-A971-9A2302C4C006}" srcOrd="1" destOrd="0" presId="urn:microsoft.com/office/officeart/2005/8/layout/orgChart1"/>
    <dgm:cxn modelId="{5C92A3B7-16E6-0C4C-9D67-883B544011EE}" type="presParOf" srcId="{63161D86-CA61-CA4E-90A0-C45CBD9B0472}" destId="{A9DD7695-73C8-5F45-8F95-B30F0301B744}" srcOrd="1" destOrd="0" presId="urn:microsoft.com/office/officeart/2005/8/layout/orgChart1"/>
    <dgm:cxn modelId="{5EB8C3BF-D9CA-B546-8506-1C7917564BEB}" type="presParOf" srcId="{A9DD7695-73C8-5F45-8F95-B30F0301B744}" destId="{2300170A-5C06-4248-B8F6-8998E2719527}" srcOrd="0" destOrd="0" presId="urn:microsoft.com/office/officeart/2005/8/layout/orgChart1"/>
    <dgm:cxn modelId="{6FED804E-ED72-304D-B7DB-5ABC6D8C78A1}" type="presParOf" srcId="{A9DD7695-73C8-5F45-8F95-B30F0301B744}" destId="{D0F82D1C-FF50-AD49-AC49-ACAF7891C900}" srcOrd="1" destOrd="0" presId="urn:microsoft.com/office/officeart/2005/8/layout/orgChart1"/>
    <dgm:cxn modelId="{215E76D0-2369-3544-9727-D22687510101}" type="presParOf" srcId="{D0F82D1C-FF50-AD49-AC49-ACAF7891C900}" destId="{3E6BC28E-B50D-2D44-8EC6-A535740FE1BB}" srcOrd="0" destOrd="0" presId="urn:microsoft.com/office/officeart/2005/8/layout/orgChart1"/>
    <dgm:cxn modelId="{E43EC922-D27F-EE4F-B3F7-99C67E9B0B25}" type="presParOf" srcId="{3E6BC28E-B50D-2D44-8EC6-A535740FE1BB}" destId="{3D2D6DBD-ED0E-1543-A544-3800659E53BD}" srcOrd="0" destOrd="0" presId="urn:microsoft.com/office/officeart/2005/8/layout/orgChart1"/>
    <dgm:cxn modelId="{3B1BE0D8-00DE-244E-8E8F-4B597F9A9638}" type="presParOf" srcId="{3E6BC28E-B50D-2D44-8EC6-A535740FE1BB}" destId="{28C27AA7-9FE3-AA48-8E51-D7EE99913559}" srcOrd="1" destOrd="0" presId="urn:microsoft.com/office/officeart/2005/8/layout/orgChart1"/>
    <dgm:cxn modelId="{E59E9062-303B-6842-9E46-643C48876BBA}" type="presParOf" srcId="{D0F82D1C-FF50-AD49-AC49-ACAF7891C900}" destId="{9D5196F4-2682-7246-9B45-14A3E36F997D}" srcOrd="1" destOrd="0" presId="urn:microsoft.com/office/officeart/2005/8/layout/orgChart1"/>
    <dgm:cxn modelId="{E1BA1C6C-BD66-BC4C-89D6-4DEDC293EE1B}" type="presParOf" srcId="{9D5196F4-2682-7246-9B45-14A3E36F997D}" destId="{1DB79B85-2397-7B4C-84CA-BEEFA007379B}" srcOrd="0" destOrd="0" presId="urn:microsoft.com/office/officeart/2005/8/layout/orgChart1"/>
    <dgm:cxn modelId="{A14F1C17-FFBE-BF48-9D9B-B1A76E181696}" type="presParOf" srcId="{9D5196F4-2682-7246-9B45-14A3E36F997D}" destId="{EDEC958B-461B-7D4F-8220-AA3E8A9D1A2A}" srcOrd="1" destOrd="0" presId="urn:microsoft.com/office/officeart/2005/8/layout/orgChart1"/>
    <dgm:cxn modelId="{E4816A94-7188-EA44-AE4F-44D859BE14F2}" type="presParOf" srcId="{EDEC958B-461B-7D4F-8220-AA3E8A9D1A2A}" destId="{6B5F02DF-986E-EF4D-AA33-22BD5EC390F0}" srcOrd="0" destOrd="0" presId="urn:microsoft.com/office/officeart/2005/8/layout/orgChart1"/>
    <dgm:cxn modelId="{532AB89D-10FB-AE4D-BF6D-763E71DA0916}" type="presParOf" srcId="{6B5F02DF-986E-EF4D-AA33-22BD5EC390F0}" destId="{A1543FA4-8824-4642-AE89-1B97E1A41EF6}" srcOrd="0" destOrd="0" presId="urn:microsoft.com/office/officeart/2005/8/layout/orgChart1"/>
    <dgm:cxn modelId="{F8088CCD-474E-DB4E-AE6A-9C34A1193A6C}" type="presParOf" srcId="{6B5F02DF-986E-EF4D-AA33-22BD5EC390F0}" destId="{5F32BC3B-F12E-7D46-B9CF-2CDDA0E71704}" srcOrd="1" destOrd="0" presId="urn:microsoft.com/office/officeart/2005/8/layout/orgChart1"/>
    <dgm:cxn modelId="{370F9F06-677C-0643-AC96-2C9E6532C22D}" type="presParOf" srcId="{EDEC958B-461B-7D4F-8220-AA3E8A9D1A2A}" destId="{56E29641-1974-584A-8729-2383AD22F48B}" srcOrd="1" destOrd="0" presId="urn:microsoft.com/office/officeart/2005/8/layout/orgChart1"/>
    <dgm:cxn modelId="{8C75AF65-1CC0-154C-9BE5-EEC683BA24FB}" type="presParOf" srcId="{EDEC958B-461B-7D4F-8220-AA3E8A9D1A2A}" destId="{7BDCF51E-3844-7048-94C4-34A3DCFFE83D}" srcOrd="2" destOrd="0" presId="urn:microsoft.com/office/officeart/2005/8/layout/orgChart1"/>
    <dgm:cxn modelId="{59F0DFB4-1A47-E74F-97A6-C3A035DCD96F}" type="presParOf" srcId="{9D5196F4-2682-7246-9B45-14A3E36F997D}" destId="{FD2E2BD6-BA0C-D84D-90AB-F8B84E0A35D5}" srcOrd="2" destOrd="0" presId="urn:microsoft.com/office/officeart/2005/8/layout/orgChart1"/>
    <dgm:cxn modelId="{4C2D5829-CFB8-B84F-A82E-E8568A986702}" type="presParOf" srcId="{9D5196F4-2682-7246-9B45-14A3E36F997D}" destId="{881D5D17-B07B-514A-889C-1BDE6FE68D5D}" srcOrd="3" destOrd="0" presId="urn:microsoft.com/office/officeart/2005/8/layout/orgChart1"/>
    <dgm:cxn modelId="{72FE514E-CB3E-1945-A867-6C1EAD519CE6}" type="presParOf" srcId="{881D5D17-B07B-514A-889C-1BDE6FE68D5D}" destId="{66825243-FB18-1640-A1AE-E4F9025C0088}" srcOrd="0" destOrd="0" presId="urn:microsoft.com/office/officeart/2005/8/layout/orgChart1"/>
    <dgm:cxn modelId="{01287407-B297-3141-AFE0-ECEE1D98B68B}" type="presParOf" srcId="{66825243-FB18-1640-A1AE-E4F9025C0088}" destId="{A1E4D85E-1B4B-7D41-91EC-C4B512052C3D}" srcOrd="0" destOrd="0" presId="urn:microsoft.com/office/officeart/2005/8/layout/orgChart1"/>
    <dgm:cxn modelId="{FFDC58AD-F58D-BB42-8992-EB4BBA7EA0F4}" type="presParOf" srcId="{66825243-FB18-1640-A1AE-E4F9025C0088}" destId="{9894F341-6E20-A648-B6E7-212D85F26745}" srcOrd="1" destOrd="0" presId="urn:microsoft.com/office/officeart/2005/8/layout/orgChart1"/>
    <dgm:cxn modelId="{842F9898-2EB2-8B44-A795-FC3E4E9AE5ED}" type="presParOf" srcId="{881D5D17-B07B-514A-889C-1BDE6FE68D5D}" destId="{34887CA4-FE2A-F549-9541-AD5058C222C4}" srcOrd="1" destOrd="0" presId="urn:microsoft.com/office/officeart/2005/8/layout/orgChart1"/>
    <dgm:cxn modelId="{D237A21D-35DC-584B-BE6D-6A658E5D42D9}" type="presParOf" srcId="{881D5D17-B07B-514A-889C-1BDE6FE68D5D}" destId="{AA16E566-9933-3E4C-8E72-D78BA486DFD9}" srcOrd="2" destOrd="0" presId="urn:microsoft.com/office/officeart/2005/8/layout/orgChart1"/>
    <dgm:cxn modelId="{798E9BB3-E402-714F-9C8C-7EBC8F1BB565}" type="presParOf" srcId="{D0F82D1C-FF50-AD49-AC49-ACAF7891C900}" destId="{A615B7D2-C6D4-E946-9AE6-78266B61469A}" srcOrd="2" destOrd="0" presId="urn:microsoft.com/office/officeart/2005/8/layout/orgChart1"/>
    <dgm:cxn modelId="{827C8CC5-A6F0-6540-B1AD-D813046659F8}" type="presParOf" srcId="{A9DD7695-73C8-5F45-8F95-B30F0301B744}" destId="{08D1409D-C508-4C45-9BAD-38F1FE707713}" srcOrd="2" destOrd="0" presId="urn:microsoft.com/office/officeart/2005/8/layout/orgChart1"/>
    <dgm:cxn modelId="{3F465276-12B8-694B-A932-40FA69EF030D}" type="presParOf" srcId="{A9DD7695-73C8-5F45-8F95-B30F0301B744}" destId="{23D9247F-704D-D242-A92F-16CE5C57C215}" srcOrd="3" destOrd="0" presId="urn:microsoft.com/office/officeart/2005/8/layout/orgChart1"/>
    <dgm:cxn modelId="{709AD294-A91B-BF47-AEB7-96DA8AADC21A}" type="presParOf" srcId="{23D9247F-704D-D242-A92F-16CE5C57C215}" destId="{C4908160-68C0-D643-9AB2-72D8908C72B3}" srcOrd="0" destOrd="0" presId="urn:microsoft.com/office/officeart/2005/8/layout/orgChart1"/>
    <dgm:cxn modelId="{66C599C5-C1DB-DA4E-A43F-DFE49DA2C2EC}" type="presParOf" srcId="{C4908160-68C0-D643-9AB2-72D8908C72B3}" destId="{371F763E-A8A0-4940-97EB-98DE4FB30B1F}" srcOrd="0" destOrd="0" presId="urn:microsoft.com/office/officeart/2005/8/layout/orgChart1"/>
    <dgm:cxn modelId="{A427BADE-9DD2-E943-A726-9F79B66E4153}" type="presParOf" srcId="{C4908160-68C0-D643-9AB2-72D8908C72B3}" destId="{6672C23C-D032-304A-B9EF-20A4861D32FB}" srcOrd="1" destOrd="0" presId="urn:microsoft.com/office/officeart/2005/8/layout/orgChart1"/>
    <dgm:cxn modelId="{DF624F2D-DC73-BE46-B968-C0AB30C22948}" type="presParOf" srcId="{23D9247F-704D-D242-A92F-16CE5C57C215}" destId="{474D0379-A1EB-EA4A-89A9-8FD795D69D15}" srcOrd="1" destOrd="0" presId="urn:microsoft.com/office/officeart/2005/8/layout/orgChart1"/>
    <dgm:cxn modelId="{D0E58285-7D50-0E45-8A06-A8088A5C2F87}" type="presParOf" srcId="{474D0379-A1EB-EA4A-89A9-8FD795D69D15}" destId="{32D12812-D56E-C942-BB56-55C1D3AED29C}" srcOrd="0" destOrd="0" presId="urn:microsoft.com/office/officeart/2005/8/layout/orgChart1"/>
    <dgm:cxn modelId="{CCE83116-9AD6-934E-A7EA-5AF8E8D3AC87}" type="presParOf" srcId="{474D0379-A1EB-EA4A-89A9-8FD795D69D15}" destId="{57ED564F-8D1D-C944-9311-B947624E338B}" srcOrd="1" destOrd="0" presId="urn:microsoft.com/office/officeart/2005/8/layout/orgChart1"/>
    <dgm:cxn modelId="{53F4A0FB-300E-0741-BA1E-4A0C9F26A96B}" type="presParOf" srcId="{57ED564F-8D1D-C944-9311-B947624E338B}" destId="{ECBC7A63-F004-D84F-9916-49A130C4AB76}" srcOrd="0" destOrd="0" presId="urn:microsoft.com/office/officeart/2005/8/layout/orgChart1"/>
    <dgm:cxn modelId="{709BCA03-59FA-2E4D-B3B3-73D13B365F06}" type="presParOf" srcId="{ECBC7A63-F004-D84F-9916-49A130C4AB76}" destId="{043FFACA-8EF4-8D4B-9325-E382865FF037}" srcOrd="0" destOrd="0" presId="urn:microsoft.com/office/officeart/2005/8/layout/orgChart1"/>
    <dgm:cxn modelId="{95E0E39C-DEA7-AF4C-BDDB-99AA2A77BA63}" type="presParOf" srcId="{ECBC7A63-F004-D84F-9916-49A130C4AB76}" destId="{A11DD1B8-3C11-8E41-A766-A8E09CFEB16D}" srcOrd="1" destOrd="0" presId="urn:microsoft.com/office/officeart/2005/8/layout/orgChart1"/>
    <dgm:cxn modelId="{D3A31815-4B2B-3641-8B63-BCC5BECAA7F0}" type="presParOf" srcId="{57ED564F-8D1D-C944-9311-B947624E338B}" destId="{F01EE237-DEBC-8245-8747-BB3790F06D98}" srcOrd="1" destOrd="0" presId="urn:microsoft.com/office/officeart/2005/8/layout/orgChart1"/>
    <dgm:cxn modelId="{8595D6E6-9DCE-3F48-BE74-7F9D2F67718B}" type="presParOf" srcId="{57ED564F-8D1D-C944-9311-B947624E338B}" destId="{72085B02-1339-264D-ADB6-4CE7EDAC1BBE}" srcOrd="2" destOrd="0" presId="urn:microsoft.com/office/officeart/2005/8/layout/orgChart1"/>
    <dgm:cxn modelId="{9D0970F8-29EF-9242-B428-EDF46725BC43}" type="presParOf" srcId="{23D9247F-704D-D242-A92F-16CE5C57C215}" destId="{E82287A4-AC94-414A-A4A4-BEDCA6280F9C}" srcOrd="2" destOrd="0" presId="urn:microsoft.com/office/officeart/2005/8/layout/orgChart1"/>
    <dgm:cxn modelId="{1E216D86-752E-C240-8DED-DC7BEF96B246}" type="presParOf" srcId="{63161D86-CA61-CA4E-90A0-C45CBD9B0472}" destId="{63A097C5-27E1-294C-B77F-47BDD0F2771F}" srcOrd="2" destOrd="0" presId="urn:microsoft.com/office/officeart/2005/8/layout/orgChart1"/>
    <dgm:cxn modelId="{8CCC5E71-B01E-824F-89CA-6CF954839317}" type="presParOf" srcId="{C4A415C6-9606-054E-96FE-81100BA58FC0}" destId="{64D035BE-9524-3B48-98E9-0D292BD11CD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12812-D56E-C942-BB56-55C1D3AED29C}">
      <dsp:nvSpPr>
        <dsp:cNvPr id="0" name=""/>
        <dsp:cNvSpPr/>
      </dsp:nvSpPr>
      <dsp:spPr>
        <a:xfrm>
          <a:off x="8706702" y="2810264"/>
          <a:ext cx="219502" cy="673142"/>
        </a:xfrm>
        <a:custGeom>
          <a:avLst/>
          <a:gdLst/>
          <a:ahLst/>
          <a:cxnLst/>
          <a:rect l="0" t="0" r="0" b="0"/>
          <a:pathLst>
            <a:path>
              <a:moveTo>
                <a:pt x="0" y="0"/>
              </a:moveTo>
              <a:lnTo>
                <a:pt x="0" y="673142"/>
              </a:lnTo>
              <a:lnTo>
                <a:pt x="219502" y="673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D1409D-C508-4C45-9BAD-38F1FE707713}">
      <dsp:nvSpPr>
        <dsp:cNvPr id="0" name=""/>
        <dsp:cNvSpPr/>
      </dsp:nvSpPr>
      <dsp:spPr>
        <a:xfrm>
          <a:off x="8406715" y="1771283"/>
          <a:ext cx="885328" cy="307304"/>
        </a:xfrm>
        <a:custGeom>
          <a:avLst/>
          <a:gdLst/>
          <a:ahLst/>
          <a:cxnLst/>
          <a:rect l="0" t="0" r="0" b="0"/>
          <a:pathLst>
            <a:path>
              <a:moveTo>
                <a:pt x="0" y="0"/>
              </a:moveTo>
              <a:lnTo>
                <a:pt x="0" y="153652"/>
              </a:lnTo>
              <a:lnTo>
                <a:pt x="885328" y="153652"/>
              </a:lnTo>
              <a:lnTo>
                <a:pt x="885328" y="307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E2BD6-BA0C-D84D-90AB-F8B84E0A35D5}">
      <dsp:nvSpPr>
        <dsp:cNvPr id="0" name=""/>
        <dsp:cNvSpPr/>
      </dsp:nvSpPr>
      <dsp:spPr>
        <a:xfrm>
          <a:off x="6936045" y="2810264"/>
          <a:ext cx="219502" cy="1712122"/>
        </a:xfrm>
        <a:custGeom>
          <a:avLst/>
          <a:gdLst/>
          <a:ahLst/>
          <a:cxnLst/>
          <a:rect l="0" t="0" r="0" b="0"/>
          <a:pathLst>
            <a:path>
              <a:moveTo>
                <a:pt x="0" y="0"/>
              </a:moveTo>
              <a:lnTo>
                <a:pt x="0" y="1712122"/>
              </a:lnTo>
              <a:lnTo>
                <a:pt x="219502" y="17121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B79B85-2397-7B4C-84CA-BEEFA007379B}">
      <dsp:nvSpPr>
        <dsp:cNvPr id="0" name=""/>
        <dsp:cNvSpPr/>
      </dsp:nvSpPr>
      <dsp:spPr>
        <a:xfrm>
          <a:off x="6936045" y="2810264"/>
          <a:ext cx="219502" cy="673142"/>
        </a:xfrm>
        <a:custGeom>
          <a:avLst/>
          <a:gdLst/>
          <a:ahLst/>
          <a:cxnLst/>
          <a:rect l="0" t="0" r="0" b="0"/>
          <a:pathLst>
            <a:path>
              <a:moveTo>
                <a:pt x="0" y="0"/>
              </a:moveTo>
              <a:lnTo>
                <a:pt x="0" y="673142"/>
              </a:lnTo>
              <a:lnTo>
                <a:pt x="219502" y="673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00170A-5C06-4248-B8F6-8998E2719527}">
      <dsp:nvSpPr>
        <dsp:cNvPr id="0" name=""/>
        <dsp:cNvSpPr/>
      </dsp:nvSpPr>
      <dsp:spPr>
        <a:xfrm>
          <a:off x="7521386" y="1771283"/>
          <a:ext cx="885328" cy="307304"/>
        </a:xfrm>
        <a:custGeom>
          <a:avLst/>
          <a:gdLst/>
          <a:ahLst/>
          <a:cxnLst/>
          <a:rect l="0" t="0" r="0" b="0"/>
          <a:pathLst>
            <a:path>
              <a:moveTo>
                <a:pt x="885328" y="0"/>
              </a:moveTo>
              <a:lnTo>
                <a:pt x="885328" y="153652"/>
              </a:lnTo>
              <a:lnTo>
                <a:pt x="0" y="153652"/>
              </a:lnTo>
              <a:lnTo>
                <a:pt x="0" y="307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927B1B-1323-1F49-A6CF-07CDE36694EA}">
      <dsp:nvSpPr>
        <dsp:cNvPr id="0" name=""/>
        <dsp:cNvSpPr/>
      </dsp:nvSpPr>
      <dsp:spPr>
        <a:xfrm>
          <a:off x="6895803" y="763114"/>
          <a:ext cx="1510911" cy="276493"/>
        </a:xfrm>
        <a:custGeom>
          <a:avLst/>
          <a:gdLst/>
          <a:ahLst/>
          <a:cxnLst/>
          <a:rect l="0" t="0" r="0" b="0"/>
          <a:pathLst>
            <a:path>
              <a:moveTo>
                <a:pt x="0" y="0"/>
              </a:moveTo>
              <a:lnTo>
                <a:pt x="0" y="122841"/>
              </a:lnTo>
              <a:lnTo>
                <a:pt x="1510911" y="122841"/>
              </a:lnTo>
              <a:lnTo>
                <a:pt x="1510911" y="2764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FB8BD-D96E-7A4E-A870-DE665E09EBB2}">
      <dsp:nvSpPr>
        <dsp:cNvPr id="0" name=""/>
        <dsp:cNvSpPr/>
      </dsp:nvSpPr>
      <dsp:spPr>
        <a:xfrm>
          <a:off x="4799551" y="1771283"/>
          <a:ext cx="219502" cy="1712122"/>
        </a:xfrm>
        <a:custGeom>
          <a:avLst/>
          <a:gdLst/>
          <a:ahLst/>
          <a:cxnLst/>
          <a:rect l="0" t="0" r="0" b="0"/>
          <a:pathLst>
            <a:path>
              <a:moveTo>
                <a:pt x="0" y="0"/>
              </a:moveTo>
              <a:lnTo>
                <a:pt x="0" y="1712122"/>
              </a:lnTo>
              <a:lnTo>
                <a:pt x="219502" y="17121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BBD5E-D022-D144-9567-7457FB120712}">
      <dsp:nvSpPr>
        <dsp:cNvPr id="0" name=""/>
        <dsp:cNvSpPr/>
      </dsp:nvSpPr>
      <dsp:spPr>
        <a:xfrm>
          <a:off x="4799551" y="1771283"/>
          <a:ext cx="219502" cy="673142"/>
        </a:xfrm>
        <a:custGeom>
          <a:avLst/>
          <a:gdLst/>
          <a:ahLst/>
          <a:cxnLst/>
          <a:rect l="0" t="0" r="0" b="0"/>
          <a:pathLst>
            <a:path>
              <a:moveTo>
                <a:pt x="0" y="0"/>
              </a:moveTo>
              <a:lnTo>
                <a:pt x="0" y="673142"/>
              </a:lnTo>
              <a:lnTo>
                <a:pt x="219502" y="673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4008-BFAB-044F-8BD5-E469D136EF72}">
      <dsp:nvSpPr>
        <dsp:cNvPr id="0" name=""/>
        <dsp:cNvSpPr/>
      </dsp:nvSpPr>
      <dsp:spPr>
        <a:xfrm>
          <a:off x="5384892" y="763114"/>
          <a:ext cx="1510911" cy="276493"/>
        </a:xfrm>
        <a:custGeom>
          <a:avLst/>
          <a:gdLst/>
          <a:ahLst/>
          <a:cxnLst/>
          <a:rect l="0" t="0" r="0" b="0"/>
          <a:pathLst>
            <a:path>
              <a:moveTo>
                <a:pt x="1510911" y="0"/>
              </a:moveTo>
              <a:lnTo>
                <a:pt x="1510911" y="122841"/>
              </a:lnTo>
              <a:lnTo>
                <a:pt x="0" y="122841"/>
              </a:lnTo>
              <a:lnTo>
                <a:pt x="0" y="2764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5DF57E-8176-1D48-B5E1-A53AA5869DBA}">
      <dsp:nvSpPr>
        <dsp:cNvPr id="0" name=""/>
        <dsp:cNvSpPr/>
      </dsp:nvSpPr>
      <dsp:spPr>
        <a:xfrm>
          <a:off x="2535964" y="1771283"/>
          <a:ext cx="219502" cy="1712122"/>
        </a:xfrm>
        <a:custGeom>
          <a:avLst/>
          <a:gdLst/>
          <a:ahLst/>
          <a:cxnLst/>
          <a:rect l="0" t="0" r="0" b="0"/>
          <a:pathLst>
            <a:path>
              <a:moveTo>
                <a:pt x="0" y="0"/>
              </a:moveTo>
              <a:lnTo>
                <a:pt x="0" y="1712122"/>
              </a:lnTo>
              <a:lnTo>
                <a:pt x="219502" y="17121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F9E78-F91F-E240-88F4-FBA83D2A00EE}">
      <dsp:nvSpPr>
        <dsp:cNvPr id="0" name=""/>
        <dsp:cNvSpPr/>
      </dsp:nvSpPr>
      <dsp:spPr>
        <a:xfrm>
          <a:off x="2535964" y="1771283"/>
          <a:ext cx="219502" cy="673142"/>
        </a:xfrm>
        <a:custGeom>
          <a:avLst/>
          <a:gdLst/>
          <a:ahLst/>
          <a:cxnLst/>
          <a:rect l="0" t="0" r="0" b="0"/>
          <a:pathLst>
            <a:path>
              <a:moveTo>
                <a:pt x="0" y="0"/>
              </a:moveTo>
              <a:lnTo>
                <a:pt x="0" y="673142"/>
              </a:lnTo>
              <a:lnTo>
                <a:pt x="219502" y="673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32CC7F-D4EA-6840-8113-21112310642C}">
      <dsp:nvSpPr>
        <dsp:cNvPr id="0" name=""/>
        <dsp:cNvSpPr/>
      </dsp:nvSpPr>
      <dsp:spPr>
        <a:xfrm>
          <a:off x="2235977" y="732303"/>
          <a:ext cx="885328" cy="307304"/>
        </a:xfrm>
        <a:custGeom>
          <a:avLst/>
          <a:gdLst/>
          <a:ahLst/>
          <a:cxnLst/>
          <a:rect l="0" t="0" r="0" b="0"/>
          <a:pathLst>
            <a:path>
              <a:moveTo>
                <a:pt x="0" y="0"/>
              </a:moveTo>
              <a:lnTo>
                <a:pt x="0" y="153652"/>
              </a:lnTo>
              <a:lnTo>
                <a:pt x="885328" y="153652"/>
              </a:lnTo>
              <a:lnTo>
                <a:pt x="885328" y="3073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92D327-4792-A242-B48C-05A4F0D66F0C}">
      <dsp:nvSpPr>
        <dsp:cNvPr id="0" name=""/>
        <dsp:cNvSpPr/>
      </dsp:nvSpPr>
      <dsp:spPr>
        <a:xfrm>
          <a:off x="765307" y="1771283"/>
          <a:ext cx="219502" cy="1712122"/>
        </a:xfrm>
        <a:custGeom>
          <a:avLst/>
          <a:gdLst/>
          <a:ahLst/>
          <a:cxnLst/>
          <a:rect l="0" t="0" r="0" b="0"/>
          <a:pathLst>
            <a:path>
              <a:moveTo>
                <a:pt x="0" y="0"/>
              </a:moveTo>
              <a:lnTo>
                <a:pt x="0" y="1712122"/>
              </a:lnTo>
              <a:lnTo>
                <a:pt x="219502" y="17121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180D35-EAC2-1048-84AD-7FEFD645F650}">
      <dsp:nvSpPr>
        <dsp:cNvPr id="0" name=""/>
        <dsp:cNvSpPr/>
      </dsp:nvSpPr>
      <dsp:spPr>
        <a:xfrm>
          <a:off x="765307" y="1771283"/>
          <a:ext cx="219502" cy="673142"/>
        </a:xfrm>
        <a:custGeom>
          <a:avLst/>
          <a:gdLst/>
          <a:ahLst/>
          <a:cxnLst/>
          <a:rect l="0" t="0" r="0" b="0"/>
          <a:pathLst>
            <a:path>
              <a:moveTo>
                <a:pt x="0" y="0"/>
              </a:moveTo>
              <a:lnTo>
                <a:pt x="0" y="673142"/>
              </a:lnTo>
              <a:lnTo>
                <a:pt x="219502" y="673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F8379-7C86-894A-B1FD-9DAFCC185312}">
      <dsp:nvSpPr>
        <dsp:cNvPr id="0" name=""/>
        <dsp:cNvSpPr/>
      </dsp:nvSpPr>
      <dsp:spPr>
        <a:xfrm>
          <a:off x="1350648" y="732303"/>
          <a:ext cx="885328" cy="307304"/>
        </a:xfrm>
        <a:custGeom>
          <a:avLst/>
          <a:gdLst/>
          <a:ahLst/>
          <a:cxnLst/>
          <a:rect l="0" t="0" r="0" b="0"/>
          <a:pathLst>
            <a:path>
              <a:moveTo>
                <a:pt x="885328" y="0"/>
              </a:moveTo>
              <a:lnTo>
                <a:pt x="885328" y="153652"/>
              </a:lnTo>
              <a:lnTo>
                <a:pt x="0" y="153652"/>
              </a:lnTo>
              <a:lnTo>
                <a:pt x="0" y="3073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56A48D-A95F-EA49-9E28-9E1FE1C8C1FA}">
      <dsp:nvSpPr>
        <dsp:cNvPr id="0" name=""/>
        <dsp:cNvSpPr/>
      </dsp:nvSpPr>
      <dsp:spPr>
        <a:xfrm>
          <a:off x="1504300" y="62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accent6">
                  <a:lumMod val="40000"/>
                  <a:lumOff val="60000"/>
                </a:schemeClr>
              </a:solidFill>
            </a:rPr>
            <a:t>Symbolic</a:t>
          </a:r>
          <a:endParaRPr lang="en-US" sz="1500" b="1" kern="1200" dirty="0">
            <a:solidFill>
              <a:schemeClr val="accent6">
                <a:lumMod val="40000"/>
                <a:lumOff val="60000"/>
              </a:schemeClr>
            </a:solidFill>
          </a:endParaRPr>
        </a:p>
      </dsp:txBody>
      <dsp:txXfrm>
        <a:off x="1504300" y="627"/>
        <a:ext cx="1463352" cy="731676"/>
      </dsp:txXfrm>
    </dsp:sp>
    <dsp:sp modelId="{E63FC7FC-D2E0-3249-AA08-D2BD9C147B39}">
      <dsp:nvSpPr>
        <dsp:cNvPr id="0" name=""/>
        <dsp:cNvSpPr/>
      </dsp:nvSpPr>
      <dsp:spPr>
        <a:xfrm>
          <a:off x="618972" y="103960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Grammar</a:t>
          </a:r>
          <a:endParaRPr lang="en-US" sz="1500" kern="1200" dirty="0"/>
        </a:p>
      </dsp:txBody>
      <dsp:txXfrm>
        <a:off x="618972" y="1039607"/>
        <a:ext cx="1463352" cy="731676"/>
      </dsp:txXfrm>
    </dsp:sp>
    <dsp:sp modelId="{AAC5F679-A93D-A748-8C19-8B7E53893E64}">
      <dsp:nvSpPr>
        <dsp:cNvPr id="0" name=""/>
        <dsp:cNvSpPr/>
      </dsp:nvSpPr>
      <dsp:spPr>
        <a:xfrm>
          <a:off x="984810" y="207858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Part of Speech (POS)</a:t>
          </a:r>
          <a:endParaRPr lang="en-US" sz="1500" kern="1200" dirty="0"/>
        </a:p>
      </dsp:txBody>
      <dsp:txXfrm>
        <a:off x="984810" y="2078587"/>
        <a:ext cx="1463352" cy="731676"/>
      </dsp:txXfrm>
    </dsp:sp>
    <dsp:sp modelId="{51C40B3E-6F13-ED4A-9A4C-2352295B24C3}">
      <dsp:nvSpPr>
        <dsp:cNvPr id="0" name=""/>
        <dsp:cNvSpPr/>
      </dsp:nvSpPr>
      <dsp:spPr>
        <a:xfrm>
          <a:off x="984810" y="311756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Named Entity Recognition</a:t>
          </a:r>
          <a:endParaRPr lang="en-US" sz="1500" kern="1200" dirty="0"/>
        </a:p>
      </dsp:txBody>
      <dsp:txXfrm>
        <a:off x="984810" y="3117568"/>
        <a:ext cx="1463352" cy="731676"/>
      </dsp:txXfrm>
    </dsp:sp>
    <dsp:sp modelId="{B7D81AD9-E845-8248-A4C7-D4C719AF7BCC}">
      <dsp:nvSpPr>
        <dsp:cNvPr id="0" name=""/>
        <dsp:cNvSpPr/>
      </dsp:nvSpPr>
      <dsp:spPr>
        <a:xfrm>
          <a:off x="2389629" y="103960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Dictionary</a:t>
          </a:r>
          <a:endParaRPr lang="en-US" sz="1500" kern="1200" dirty="0"/>
        </a:p>
      </dsp:txBody>
      <dsp:txXfrm>
        <a:off x="2389629" y="1039607"/>
        <a:ext cx="1463352" cy="731676"/>
      </dsp:txXfrm>
    </dsp:sp>
    <dsp:sp modelId="{6218EDEE-4102-414B-ADB3-36163A3A9344}">
      <dsp:nvSpPr>
        <dsp:cNvPr id="0" name=""/>
        <dsp:cNvSpPr/>
      </dsp:nvSpPr>
      <dsp:spPr>
        <a:xfrm>
          <a:off x="2755467" y="207858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Class</a:t>
          </a:r>
        </a:p>
      </dsp:txBody>
      <dsp:txXfrm>
        <a:off x="2755467" y="2078587"/>
        <a:ext cx="1463352" cy="731676"/>
      </dsp:txXfrm>
    </dsp:sp>
    <dsp:sp modelId="{C36043B5-2C85-6B42-8FBC-05E514A70A31}">
      <dsp:nvSpPr>
        <dsp:cNvPr id="0" name=""/>
        <dsp:cNvSpPr/>
      </dsp:nvSpPr>
      <dsp:spPr>
        <a:xfrm>
          <a:off x="2755467" y="311756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Synset</a:t>
          </a:r>
          <a:r>
            <a:rPr lang="en-US" sz="1500" kern="1200" dirty="0" smtClean="0"/>
            <a:t>/Thesaurus</a:t>
          </a:r>
        </a:p>
      </dsp:txBody>
      <dsp:txXfrm>
        <a:off x="2755467" y="3117568"/>
        <a:ext cx="1463352" cy="731676"/>
      </dsp:txXfrm>
    </dsp:sp>
    <dsp:sp modelId="{27E9F109-5C28-3242-8D33-5FC02BD0CBD2}">
      <dsp:nvSpPr>
        <dsp:cNvPr id="0" name=""/>
        <dsp:cNvSpPr/>
      </dsp:nvSpPr>
      <dsp:spPr>
        <a:xfrm>
          <a:off x="6164127" y="3143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Stochastic</a:t>
          </a:r>
          <a:br>
            <a:rPr lang="en-US" sz="1500" kern="1200" dirty="0" smtClean="0"/>
          </a:br>
          <a:r>
            <a:rPr lang="en-US" sz="1500" kern="1200" dirty="0" smtClean="0"/>
            <a:t> (Corpus Based)</a:t>
          </a:r>
          <a:endParaRPr lang="en-US" sz="1500" kern="1200" dirty="0"/>
        </a:p>
      </dsp:txBody>
      <dsp:txXfrm>
        <a:off x="6164127" y="31438"/>
        <a:ext cx="1463352" cy="731676"/>
      </dsp:txXfrm>
    </dsp:sp>
    <dsp:sp modelId="{8313437B-1BF3-B049-9CDE-53070D57578B}">
      <dsp:nvSpPr>
        <dsp:cNvPr id="0" name=""/>
        <dsp:cNvSpPr/>
      </dsp:nvSpPr>
      <dsp:spPr>
        <a:xfrm>
          <a:off x="4653215" y="103960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Term Frequency</a:t>
          </a:r>
          <a:endParaRPr lang="en-US" sz="1500" kern="1200" dirty="0"/>
        </a:p>
      </dsp:txBody>
      <dsp:txXfrm>
        <a:off x="4653215" y="1039607"/>
        <a:ext cx="1463352" cy="731676"/>
      </dsp:txXfrm>
    </dsp:sp>
    <dsp:sp modelId="{0C432037-CD5C-6843-82C3-AD8B6143B10A}">
      <dsp:nvSpPr>
        <dsp:cNvPr id="0" name=""/>
        <dsp:cNvSpPr/>
      </dsp:nvSpPr>
      <dsp:spPr>
        <a:xfrm>
          <a:off x="5019054" y="207858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Classification</a:t>
          </a:r>
          <a:endParaRPr lang="en-US" sz="1500" kern="1200" dirty="0"/>
        </a:p>
      </dsp:txBody>
      <dsp:txXfrm>
        <a:off x="5019054" y="2078587"/>
        <a:ext cx="1463352" cy="731676"/>
      </dsp:txXfrm>
    </dsp:sp>
    <dsp:sp modelId="{F8D77FF0-3059-9040-A8E2-9DD053422780}">
      <dsp:nvSpPr>
        <dsp:cNvPr id="0" name=""/>
        <dsp:cNvSpPr/>
      </dsp:nvSpPr>
      <dsp:spPr>
        <a:xfrm>
          <a:off x="5019054" y="311756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Sentiment Analysis</a:t>
          </a:r>
          <a:endParaRPr lang="en-US" sz="1500" kern="1200" dirty="0"/>
        </a:p>
      </dsp:txBody>
      <dsp:txXfrm>
        <a:off x="5019054" y="3117568"/>
        <a:ext cx="1463352" cy="731676"/>
      </dsp:txXfrm>
    </dsp:sp>
    <dsp:sp modelId="{94142A2C-AAAF-954D-8590-62555B3502E5}">
      <dsp:nvSpPr>
        <dsp:cNvPr id="0" name=""/>
        <dsp:cNvSpPr/>
      </dsp:nvSpPr>
      <dsp:spPr>
        <a:xfrm>
          <a:off x="7675038" y="103960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accent6">
                  <a:lumMod val="40000"/>
                  <a:lumOff val="60000"/>
                </a:schemeClr>
              </a:solidFill>
            </a:rPr>
            <a:t>Vector</a:t>
          </a:r>
          <a:endParaRPr lang="en-US" sz="1500" b="1" kern="1200" dirty="0">
            <a:solidFill>
              <a:schemeClr val="accent6">
                <a:lumMod val="40000"/>
                <a:lumOff val="60000"/>
              </a:schemeClr>
            </a:solidFill>
          </a:endParaRPr>
        </a:p>
      </dsp:txBody>
      <dsp:txXfrm>
        <a:off x="7675038" y="1039607"/>
        <a:ext cx="1463352" cy="731676"/>
      </dsp:txXfrm>
    </dsp:sp>
    <dsp:sp modelId="{3D2D6DBD-ED0E-1543-A544-3800659E53BD}">
      <dsp:nvSpPr>
        <dsp:cNvPr id="0" name=""/>
        <dsp:cNvSpPr/>
      </dsp:nvSpPr>
      <dsp:spPr>
        <a:xfrm>
          <a:off x="6789710" y="207858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Sparse</a:t>
          </a:r>
          <a:endParaRPr lang="en-US" sz="1500" kern="1200" dirty="0"/>
        </a:p>
      </dsp:txBody>
      <dsp:txXfrm>
        <a:off x="6789710" y="2078587"/>
        <a:ext cx="1463352" cy="731676"/>
      </dsp:txXfrm>
    </dsp:sp>
    <dsp:sp modelId="{A1543FA4-8824-4642-AE89-1B97E1A41EF6}">
      <dsp:nvSpPr>
        <dsp:cNvPr id="0" name=""/>
        <dsp:cNvSpPr/>
      </dsp:nvSpPr>
      <dsp:spPr>
        <a:xfrm>
          <a:off x="7155548" y="311756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Bag/Set of Words</a:t>
          </a:r>
          <a:endParaRPr lang="en-US" sz="1500" kern="1200" dirty="0"/>
        </a:p>
      </dsp:txBody>
      <dsp:txXfrm>
        <a:off x="7155548" y="3117568"/>
        <a:ext cx="1463352" cy="731676"/>
      </dsp:txXfrm>
    </dsp:sp>
    <dsp:sp modelId="{A1E4D85E-1B4B-7D41-91EC-C4B512052C3D}">
      <dsp:nvSpPr>
        <dsp:cNvPr id="0" name=""/>
        <dsp:cNvSpPr/>
      </dsp:nvSpPr>
      <dsp:spPr>
        <a:xfrm>
          <a:off x="7155548" y="415654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Topic Modelling (LDA)</a:t>
          </a:r>
          <a:endParaRPr lang="en-US" sz="1500" kern="1200" dirty="0"/>
        </a:p>
      </dsp:txBody>
      <dsp:txXfrm>
        <a:off x="7155548" y="4156548"/>
        <a:ext cx="1463352" cy="731676"/>
      </dsp:txXfrm>
    </dsp:sp>
    <dsp:sp modelId="{371F763E-A8A0-4940-97EB-98DE4FB30B1F}">
      <dsp:nvSpPr>
        <dsp:cNvPr id="0" name=""/>
        <dsp:cNvSpPr/>
      </dsp:nvSpPr>
      <dsp:spPr>
        <a:xfrm>
          <a:off x="8560367" y="2078587"/>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Dense</a:t>
          </a:r>
          <a:endParaRPr lang="en-US" sz="1500" kern="1200" dirty="0"/>
        </a:p>
      </dsp:txBody>
      <dsp:txXfrm>
        <a:off x="8560367" y="2078587"/>
        <a:ext cx="1463352" cy="731676"/>
      </dsp:txXfrm>
    </dsp:sp>
    <dsp:sp modelId="{043FFACA-8EF4-8D4B-9325-E382865FF037}">
      <dsp:nvSpPr>
        <dsp:cNvPr id="0" name=""/>
        <dsp:cNvSpPr/>
      </dsp:nvSpPr>
      <dsp:spPr>
        <a:xfrm>
          <a:off x="8926205" y="3117568"/>
          <a:ext cx="1463352" cy="731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word2vec embedding</a:t>
          </a:r>
          <a:endParaRPr lang="en-US" sz="1500" kern="1200" dirty="0"/>
        </a:p>
      </dsp:txBody>
      <dsp:txXfrm>
        <a:off x="8926205" y="3117568"/>
        <a:ext cx="1463352" cy="73167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3D667-6255-CF46-A069-4A084A85CCC6}" type="datetimeFigureOut">
              <a:rPr lang="en-US" smtClean="0"/>
              <a:t>6/21/17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8C319-C89C-FA4F-82EA-3EAB2F4D66AD}" type="slidenum">
              <a:rPr lang="en-US" smtClean="0"/>
              <a:t>‹#›</a:t>
            </a:fld>
            <a:endParaRPr lang="en-US"/>
          </a:p>
        </p:txBody>
      </p:sp>
    </p:spTree>
    <p:extLst>
      <p:ext uri="{BB962C8B-B14F-4D97-AF65-F5344CB8AC3E}">
        <p14:creationId xmlns:p14="http://schemas.microsoft.com/office/powerpoint/2010/main" val="79949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CD0614-4E51-9B43-B626-BFB44D374BC2}"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D0614-4E51-9B43-B626-BFB44D374BC2}"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D0614-4E51-9B43-B626-BFB44D374BC2}"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1668"/>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88111"/>
            <a:ext cx="10515600" cy="4888852"/>
          </a:xfrm>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CCD0614-4E51-9B43-B626-BFB44D374BC2}"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CD0614-4E51-9B43-B626-BFB44D374BC2}"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CD0614-4E51-9B43-B626-BFB44D374BC2}"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CD0614-4E51-9B43-B626-BFB44D374BC2}" type="datetimeFigureOut">
              <a:rPr lang="en-US" smtClean="0"/>
              <a:t>6/21/17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CD0614-4E51-9B43-B626-BFB44D374BC2}" type="datetimeFigureOut">
              <a:rPr lang="en-US" smtClean="0"/>
              <a:t>6/21/17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CD0614-4E51-9B43-B626-BFB44D374BC2}" type="datetimeFigureOut">
              <a:rPr lang="en-US" smtClean="0"/>
              <a:t>6/21/17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CD0614-4E51-9B43-B626-BFB44D374BC2}"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CD0614-4E51-9B43-B626-BFB44D374BC2}"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2E052D-CC62-F44B-9464-D47C86ABAE87}"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D0614-4E51-9B43-B626-BFB44D374BC2}" type="datetimeFigureOut">
              <a:rPr lang="en-US" smtClean="0"/>
              <a:t>6/21/17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E052D-CC62-F44B-9464-D47C86ABAE87}"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perla/sentiment-data" TargetMode="Externa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nlp.stanford.edu/~socherr/EMNLP2013_RNTN.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homsky.info/wp-content/uploads/195609-.pdf" TargetMode="External"/><Relationship Id="rId4" Type="http://schemas.openxmlformats.org/officeDocument/2006/relationships/hyperlink" Target="https://en.wikipedia.org/wiki/Digital_object_identifier" TargetMode="External"/><Relationship Id="rId5" Type="http://schemas.openxmlformats.org/officeDocument/2006/relationships/hyperlink" Target="https://doi.org/10.1109/TIT.1956.1056813" TargetMode="External"/><Relationship Id="rId1" Type="http://schemas.openxmlformats.org/officeDocument/2006/relationships/slideLayout" Target="../slideLayouts/slideLayout2.xml"/><Relationship Id="rId2" Type="http://schemas.openxmlformats.org/officeDocument/2006/relationships/hyperlink" Target="https://en.wikipedia.org/wiki/Noam_Chomsk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web.stanford.edu/~jurafsky/slp3/11.pdf"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kingmolnar/natural_langu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stanfordnlp.github.io/CoreNLP/" TargetMode="External"/><Relationship Id="rId4" Type="http://schemas.openxmlformats.org/officeDocument/2006/relationships/hyperlink" Target="http://opennlp.apache.org/" TargetMode="External"/><Relationship Id="rId5" Type="http://schemas.openxmlformats.org/officeDocument/2006/relationships/hyperlink" Target="http://ai1.ai.uga.edu/mc/pronto/" TargetMode="External"/><Relationship Id="rId6" Type="http://schemas.openxmlformats.org/officeDocument/2006/relationships/hyperlink" Target="https://github.com/facebookresearch/fairseq" TargetMode="External"/><Relationship Id="rId7" Type="http://schemas.openxmlformats.org/officeDocument/2006/relationships/hyperlink" Target="https://github.com/tensorflow/models/tree/master/syntaxnet" TargetMode="External"/><Relationship Id="rId1" Type="http://schemas.openxmlformats.org/officeDocument/2006/relationships/slideLayout" Target="../slideLayouts/slideLayout2.xml"/><Relationship Id="rId2" Type="http://schemas.openxmlformats.org/officeDocument/2006/relationships/hyperlink" Target="Toolkit%20http:/www.nltk.or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nlp.stanford.edu/fsnlp/" TargetMode="External"/><Relationship Id="rId4" Type="http://schemas.openxmlformats.org/officeDocument/2006/relationships/hyperlink" Target="http://ics.upjs.sk/~pero/web/documents/pillar/Manning_Schuetze_StatisticalNLP.pdf" TargetMode="External"/><Relationship Id="rId5" Type="http://schemas.openxmlformats.org/officeDocument/2006/relationships/hyperlink" Target="http://www.covingtoninnovations.com/books.html#nlp" TargetMode="External"/><Relationship Id="rId6" Type="http://schemas.openxmlformats.org/officeDocument/2006/relationships/hyperlink" Target="http://www.nltk.org/book/" TargetMode="External"/><Relationship Id="rId7" Type="http://schemas.openxmlformats.org/officeDocument/2006/relationships/image" Target="../media/image2.tiff"/><Relationship Id="rId8" Type="http://schemas.openxmlformats.org/officeDocument/2006/relationships/image" Target="../media/image3.tiff"/><Relationship Id="rId9" Type="http://schemas.openxmlformats.org/officeDocument/2006/relationships/image" Target="../media/image4.tiff"/><Relationship Id="rId10"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hyperlink" Target="https://web.stanford.edu/~jurafsky/slp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hci.stanford.edu/~winograd/shrdlu/" TargetMode="External"/><Relationship Id="rId4" Type="http://schemas.openxmlformats.org/officeDocument/2006/relationships/image" Target="../media/image7.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hci.stanford.edu/~winograd/shrdlu/"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utorialspoint.com/artificial_intelligence/artificial_intelligence_natural_language_processing.htm" TargetMode="Externa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Natural Language Processing</a:t>
            </a:r>
            <a:endParaRPr lang="en-US" dirty="0"/>
          </a:p>
        </p:txBody>
      </p:sp>
      <p:sp>
        <p:nvSpPr>
          <p:cNvPr id="3" name="Subtitle 2"/>
          <p:cNvSpPr>
            <a:spLocks noGrp="1"/>
          </p:cNvSpPr>
          <p:nvPr>
            <p:ph type="subTitle" idx="1"/>
          </p:nvPr>
        </p:nvSpPr>
        <p:spPr/>
        <p:txBody>
          <a:bodyPr/>
          <a:lstStyle/>
          <a:p>
            <a:r>
              <a:rPr lang="en-US" dirty="0" smtClean="0"/>
              <a:t>Péter </a:t>
            </a:r>
            <a:r>
              <a:rPr lang="en-US" dirty="0" smtClean="0"/>
              <a:t>Molnár</a:t>
            </a:r>
          </a:p>
          <a:p>
            <a:r>
              <a:rPr lang="en-US" dirty="0" err="1" smtClean="0"/>
              <a:t>pmolnar@rentpath.com</a:t>
            </a:r>
            <a:r>
              <a:rPr lang="en-US" dirty="0" smtClean="0"/>
              <a:t>/</a:t>
            </a:r>
            <a:r>
              <a:rPr lang="en-US" dirty="0" err="1" smtClean="0"/>
              <a:t>pmolnar@gsu.edu</a:t>
            </a:r>
            <a:endParaRPr lang="en-US" dirty="0"/>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a:t>
            </a:r>
            <a:endParaRPr lang="en-US" dirty="0"/>
          </a:p>
        </p:txBody>
      </p:sp>
      <p:sp>
        <p:nvSpPr>
          <p:cNvPr id="3" name="Content Placeholder 2"/>
          <p:cNvSpPr>
            <a:spLocks noGrp="1"/>
          </p:cNvSpPr>
          <p:nvPr>
            <p:ph idx="1"/>
          </p:nvPr>
        </p:nvSpPr>
        <p:spPr>
          <a:xfrm>
            <a:off x="838200" y="1288111"/>
            <a:ext cx="5737529" cy="4888852"/>
          </a:xfrm>
        </p:spPr>
        <p:txBody>
          <a:bodyPr/>
          <a:lstStyle/>
          <a:p>
            <a:pPr>
              <a:lnSpc>
                <a:spcPct val="100000"/>
              </a:lnSpc>
              <a:spcBef>
                <a:spcPts val="0"/>
              </a:spcBef>
            </a:pPr>
            <a:r>
              <a:rPr lang="en-US" dirty="0"/>
              <a:t>C</a:t>
            </a:r>
            <a:r>
              <a:rPr lang="en-US" dirty="0" smtClean="0"/>
              <a:t>lassifying </a:t>
            </a:r>
            <a:r>
              <a:rPr lang="en-US" dirty="0"/>
              <a:t>the </a:t>
            </a:r>
            <a:r>
              <a:rPr lang="en-US" b="1" dirty="0"/>
              <a:t>polarity</a:t>
            </a:r>
            <a:r>
              <a:rPr lang="en-US" dirty="0"/>
              <a:t> of a given text at the document, sentence, or feature/aspect level—whether the expressed opinion in a document, a sentence or an entity feature/aspect is </a:t>
            </a:r>
            <a:r>
              <a:rPr lang="en-US" b="1" dirty="0"/>
              <a:t>positive</a:t>
            </a:r>
            <a:r>
              <a:rPr lang="en-US" dirty="0"/>
              <a:t>, </a:t>
            </a:r>
            <a:r>
              <a:rPr lang="en-US" b="1" dirty="0"/>
              <a:t>negative</a:t>
            </a:r>
            <a:r>
              <a:rPr lang="en-US" dirty="0"/>
              <a:t>, or </a:t>
            </a:r>
            <a:r>
              <a:rPr lang="en-US" b="1" dirty="0" smtClean="0"/>
              <a:t>neutral</a:t>
            </a:r>
            <a:r>
              <a:rPr lang="en-US" dirty="0" smtClean="0"/>
              <a:t>.</a:t>
            </a:r>
          </a:p>
          <a:p>
            <a:pPr>
              <a:lnSpc>
                <a:spcPct val="100000"/>
              </a:lnSpc>
              <a:spcBef>
                <a:spcPts val="0"/>
              </a:spcBef>
            </a:pPr>
            <a:r>
              <a:rPr lang="en-US" dirty="0" smtClean="0"/>
              <a:t>Advanced</a:t>
            </a:r>
            <a:r>
              <a:rPr lang="en-US" dirty="0"/>
              <a:t>, "beyond polarity" sentiment classification looks, for instance, at emotional states such as "</a:t>
            </a:r>
            <a:r>
              <a:rPr lang="en-US" b="1" dirty="0"/>
              <a:t>angry</a:t>
            </a:r>
            <a:r>
              <a:rPr lang="en-US" dirty="0"/>
              <a:t>", "</a:t>
            </a:r>
            <a:r>
              <a:rPr lang="en-US" b="1" dirty="0"/>
              <a:t>sad</a:t>
            </a:r>
            <a:r>
              <a:rPr lang="en-US" dirty="0"/>
              <a:t>", and "</a:t>
            </a:r>
            <a:r>
              <a:rPr lang="en-US" b="1" dirty="0"/>
              <a:t>happy</a:t>
            </a:r>
            <a:r>
              <a:rPr lang="en-US" dirty="0" smtClean="0"/>
              <a:t>".</a:t>
            </a:r>
          </a:p>
          <a:p>
            <a:pPr>
              <a:lnSpc>
                <a:spcPct val="100000"/>
              </a:lnSpc>
              <a:spcBef>
                <a:spcPts val="0"/>
              </a:spcBef>
            </a:pPr>
            <a:endParaRPr lang="en-US" dirty="0" smtClean="0"/>
          </a:p>
          <a:p>
            <a:pPr>
              <a:lnSpc>
                <a:spcPct val="100000"/>
              </a:lnSpc>
              <a:spcBef>
                <a:spcPts val="0"/>
              </a:spcBef>
            </a:pPr>
            <a:r>
              <a:rPr lang="en-US" dirty="0" smtClean="0"/>
              <a:t>Dataset </a:t>
            </a:r>
            <a:r>
              <a:rPr lang="en-US" dirty="0" smtClean="0">
                <a:hlinkClick r:id="rId2"/>
              </a:rPr>
              <a:t>https</a:t>
            </a:r>
            <a:r>
              <a:rPr lang="en-US" dirty="0">
                <a:hlinkClick r:id="rId2"/>
              </a:rPr>
              <a:t>://</a:t>
            </a:r>
            <a:r>
              <a:rPr lang="en-US" dirty="0" err="1">
                <a:hlinkClick r:id="rId2"/>
              </a:rPr>
              <a:t>github.com</a:t>
            </a:r>
            <a:r>
              <a:rPr lang="en-US" dirty="0">
                <a:hlinkClick r:id="rId2"/>
              </a:rPr>
              <a:t>/</a:t>
            </a:r>
            <a:r>
              <a:rPr lang="en-US" dirty="0" err="1">
                <a:hlinkClick r:id="rId2"/>
              </a:rPr>
              <a:t>jperla</a:t>
            </a:r>
            <a:r>
              <a:rPr lang="en-US" dirty="0">
                <a:hlinkClick r:id="rId2"/>
              </a:rPr>
              <a:t>/sentiment-data</a:t>
            </a:r>
            <a:r>
              <a:rPr lang="en-US" dirty="0" smtClean="0"/>
              <a:t/>
            </a:r>
            <a:br>
              <a:rPr lang="en-US" dirty="0" smtClean="0"/>
            </a:br>
            <a:endParaRPr lang="en-US" dirty="0" smtClean="0"/>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75729" y="1257300"/>
            <a:ext cx="5549762" cy="4237045"/>
          </a:xfrm>
          <a:prstGeom prst="rect">
            <a:avLst/>
          </a:prstGeom>
        </p:spPr>
      </p:pic>
    </p:spTree>
    <p:extLst>
      <p:ext uri="{BB962C8B-B14F-4D97-AF65-F5344CB8AC3E}">
        <p14:creationId xmlns:p14="http://schemas.microsoft.com/office/powerpoint/2010/main" val="780334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Sentiment Analysis</a:t>
            </a:r>
            <a:endParaRPr lang="en-US" dirty="0"/>
          </a:p>
        </p:txBody>
      </p:sp>
      <p:sp>
        <p:nvSpPr>
          <p:cNvPr id="3" name="Content Placeholder 2"/>
          <p:cNvSpPr>
            <a:spLocks noGrp="1"/>
          </p:cNvSpPr>
          <p:nvPr>
            <p:ph idx="1"/>
          </p:nvPr>
        </p:nvSpPr>
        <p:spPr/>
        <p:txBody>
          <a:bodyPr/>
          <a:lstStyle/>
          <a:p>
            <a:r>
              <a:rPr lang="en-US" b="1" dirty="0" smtClean="0"/>
              <a:t>Simple cases </a:t>
            </a:r>
            <a:r>
              <a:rPr lang="en-US" b="1" dirty="0" smtClean="0">
                <a:sym typeface="Wingdings"/>
              </a:rPr>
              <a:t> determine polarity based on trigger words might be sufficient</a:t>
            </a:r>
            <a:endParaRPr lang="en-US" b="1" dirty="0" smtClean="0"/>
          </a:p>
          <a:p>
            <a:pPr lvl="1"/>
            <a:r>
              <a:rPr lang="en-US" i="1" dirty="0" smtClean="0"/>
              <a:t>Coronet </a:t>
            </a:r>
            <a:r>
              <a:rPr lang="en-US" i="1" dirty="0"/>
              <a:t>has the best lines of all day cruisers</a:t>
            </a:r>
            <a:r>
              <a:rPr lang="en-US" i="1" dirty="0" smtClean="0"/>
              <a:t>.	</a:t>
            </a:r>
            <a:endParaRPr lang="en-US" i="1" dirty="0"/>
          </a:p>
          <a:p>
            <a:pPr lvl="1"/>
            <a:r>
              <a:rPr lang="en-US" i="1" dirty="0" smtClean="0"/>
              <a:t>Bertram </a:t>
            </a:r>
            <a:r>
              <a:rPr lang="en-US" i="1" dirty="0"/>
              <a:t>has a deep V hull and runs easily through seas</a:t>
            </a:r>
            <a:r>
              <a:rPr lang="en-US" i="1" dirty="0" smtClean="0"/>
              <a:t>.</a:t>
            </a:r>
            <a:endParaRPr lang="en-US" i="1" dirty="0"/>
          </a:p>
          <a:p>
            <a:pPr lvl="1"/>
            <a:r>
              <a:rPr lang="en-US" i="1" dirty="0" smtClean="0"/>
              <a:t>Pastel-colored </a:t>
            </a:r>
            <a:r>
              <a:rPr lang="en-US" i="1" dirty="0"/>
              <a:t>1980s day cruisers from Florida are ugly</a:t>
            </a:r>
            <a:r>
              <a:rPr lang="en-US" i="1" dirty="0" smtClean="0"/>
              <a:t>.</a:t>
            </a:r>
            <a:endParaRPr lang="en-US" i="1" dirty="0"/>
          </a:p>
          <a:p>
            <a:pPr lvl="1"/>
            <a:r>
              <a:rPr lang="en-US" i="1" dirty="0" smtClean="0"/>
              <a:t>I </a:t>
            </a:r>
            <a:r>
              <a:rPr lang="en-US" i="1" dirty="0"/>
              <a:t>dislike old cabin </a:t>
            </a:r>
            <a:r>
              <a:rPr lang="en-US" i="1" dirty="0" smtClean="0"/>
              <a:t>cruisers</a:t>
            </a:r>
            <a:r>
              <a:rPr lang="en-US" dirty="0" smtClean="0"/>
              <a:t>.</a:t>
            </a:r>
          </a:p>
          <a:p>
            <a:r>
              <a:rPr lang="en-US" b="1" dirty="0" smtClean="0"/>
              <a:t>More </a:t>
            </a:r>
            <a:r>
              <a:rPr lang="en-US" b="1" dirty="0"/>
              <a:t>challenging </a:t>
            </a:r>
            <a:r>
              <a:rPr lang="en-US" b="1" dirty="0" smtClean="0"/>
              <a:t>examples </a:t>
            </a:r>
            <a:r>
              <a:rPr lang="en-US" b="1" dirty="0">
                <a:sym typeface="Wingdings"/>
              </a:rPr>
              <a:t> </a:t>
            </a:r>
            <a:r>
              <a:rPr lang="en-US" b="1" dirty="0" smtClean="0">
                <a:sym typeface="Wingdings"/>
              </a:rPr>
              <a:t>trigger words alone would fail, require syntax analysis</a:t>
            </a:r>
            <a:endParaRPr lang="en-US" b="1" dirty="0"/>
          </a:p>
          <a:p>
            <a:pPr lvl="1"/>
            <a:r>
              <a:rPr lang="en-US" i="1" dirty="0"/>
              <a:t>I do not dislike cabin cruisers.</a:t>
            </a:r>
            <a:r>
              <a:rPr lang="en-US" dirty="0"/>
              <a:t> (Negation handling)</a:t>
            </a:r>
          </a:p>
          <a:p>
            <a:pPr lvl="1"/>
            <a:r>
              <a:rPr lang="en-US" i="1" dirty="0"/>
              <a:t>Disliking watercraft is not really my thing. </a:t>
            </a:r>
            <a:r>
              <a:rPr lang="en-US" dirty="0"/>
              <a:t>(Negation, inverted word order)</a:t>
            </a:r>
          </a:p>
          <a:p>
            <a:pPr lvl="1"/>
            <a:r>
              <a:rPr lang="en-US" i="1" dirty="0"/>
              <a:t>Sometimes I really hate RIBs. </a:t>
            </a:r>
            <a:r>
              <a:rPr lang="en-US" dirty="0"/>
              <a:t>(Adverbial modifies the sentiment)</a:t>
            </a:r>
          </a:p>
          <a:p>
            <a:pPr lvl="1"/>
            <a:r>
              <a:rPr lang="en-US" i="1" dirty="0"/>
              <a:t>I'd really truly love going out in this weather!</a:t>
            </a:r>
            <a:r>
              <a:rPr lang="en-US" dirty="0"/>
              <a:t> (Possibly sarcastic)</a:t>
            </a:r>
          </a:p>
          <a:p>
            <a:pPr lvl="1"/>
            <a:r>
              <a:rPr lang="en-US" i="1" dirty="0"/>
              <a:t>Chris Craft is better looking than Limestone.</a:t>
            </a:r>
            <a:r>
              <a:rPr lang="en-US" dirty="0"/>
              <a:t> (Two brand names, identifying target of attitude is difficult).</a:t>
            </a:r>
          </a:p>
          <a:p>
            <a:pPr lvl="1"/>
            <a:r>
              <a:rPr lang="en-US" i="1" dirty="0"/>
              <a:t>Chris Craft is better looking than Limestone, but Limestone projects seaworthiness and reliability</a:t>
            </a:r>
            <a:r>
              <a:rPr lang="en-US" i="1" dirty="0" smtClean="0"/>
              <a:t>.</a:t>
            </a:r>
            <a:br>
              <a:rPr lang="en-US" i="1" dirty="0" smtClean="0"/>
            </a:br>
            <a:r>
              <a:rPr lang="en-US" dirty="0" smtClean="0"/>
              <a:t>(</a:t>
            </a:r>
            <a:r>
              <a:rPr lang="en-US" dirty="0"/>
              <a:t>Two attitudes, two brand names).</a:t>
            </a:r>
          </a:p>
          <a:p>
            <a:pPr lvl="1"/>
            <a:r>
              <a:rPr lang="en-US" dirty="0"/>
              <a:t>The movie is surprising with plenty of unsettling plot twists</a:t>
            </a:r>
            <a:r>
              <a:rPr lang="en-US" dirty="0" smtClean="0"/>
              <a:t>. (</a:t>
            </a:r>
            <a:r>
              <a:rPr lang="en-US" dirty="0"/>
              <a:t>Negative term </a:t>
            </a:r>
            <a:r>
              <a:rPr lang="en-US" dirty="0" smtClean="0"/>
              <a:t>used in positive sense).</a:t>
            </a:r>
            <a:endParaRPr lang="en-US" dirty="0"/>
          </a:p>
          <a:p>
            <a:pPr lvl="1"/>
            <a:r>
              <a:rPr lang="en-US" i="1" dirty="0" smtClean="0"/>
              <a:t>I </a:t>
            </a:r>
            <a:r>
              <a:rPr lang="en-US" i="1" dirty="0"/>
              <a:t>love my mobile but would not recommend it to any of my colleagues</a:t>
            </a:r>
            <a:r>
              <a:rPr lang="en-US" dirty="0"/>
              <a:t>. (Qualified positive sentiment, difficult to </a:t>
            </a:r>
            <a:r>
              <a:rPr lang="en-US" dirty="0" smtClean="0"/>
              <a:t>categorize)</a:t>
            </a:r>
            <a:endParaRPr lang="en-US" dirty="0"/>
          </a:p>
          <a:p>
            <a:endParaRPr lang="en-US" dirty="0"/>
          </a:p>
        </p:txBody>
      </p:sp>
    </p:spTree>
    <p:extLst>
      <p:ext uri="{BB962C8B-B14F-4D97-AF65-F5344CB8AC3E}">
        <p14:creationId xmlns:p14="http://schemas.microsoft.com/office/powerpoint/2010/main" val="1147318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Treebank</a:t>
            </a:r>
          </a:p>
        </p:txBody>
      </p:sp>
      <p:sp>
        <p:nvSpPr>
          <p:cNvPr id="3" name="Content Placeholder 2"/>
          <p:cNvSpPr>
            <a:spLocks noGrp="1"/>
          </p:cNvSpPr>
          <p:nvPr>
            <p:ph idx="1"/>
          </p:nvPr>
        </p:nvSpPr>
        <p:spPr>
          <a:xfrm>
            <a:off x="838200" y="1288111"/>
            <a:ext cx="5418190" cy="4888852"/>
          </a:xfrm>
        </p:spPr>
        <p:txBody>
          <a:bodyPr/>
          <a:lstStyle/>
          <a:p>
            <a:r>
              <a:rPr lang="en-US" dirty="0" smtClean="0"/>
              <a:t>Challenge to express </a:t>
            </a:r>
            <a:r>
              <a:rPr lang="en-US" dirty="0"/>
              <a:t>the meaning of longer phrases in a principled way. </a:t>
            </a:r>
            <a:endParaRPr lang="en-US" dirty="0" smtClean="0"/>
          </a:p>
          <a:p>
            <a:r>
              <a:rPr lang="en-US" dirty="0" smtClean="0"/>
              <a:t>Accurately </a:t>
            </a:r>
            <a:r>
              <a:rPr lang="en-US" dirty="0"/>
              <a:t>capture the effects of negation and its scope at various tree levels for both positive and negative </a:t>
            </a:r>
            <a:r>
              <a:rPr lang="en-US" dirty="0" smtClean="0"/>
              <a:t>phrases</a:t>
            </a:r>
          </a:p>
          <a:p>
            <a:r>
              <a:rPr lang="en-US" dirty="0"/>
              <a:t>Based on Stanford Sentiment Treebank</a:t>
            </a:r>
          </a:p>
          <a:p>
            <a:r>
              <a:rPr lang="en-US" dirty="0" smtClean="0"/>
              <a:t>Ref: Richard </a:t>
            </a:r>
            <a:r>
              <a:rPr lang="en-US" dirty="0" err="1"/>
              <a:t>Socher</a:t>
            </a:r>
            <a:r>
              <a:rPr lang="en-US" dirty="0"/>
              <a:t>, Alex </a:t>
            </a:r>
            <a:r>
              <a:rPr lang="en-US" dirty="0" err="1"/>
              <a:t>Perelygin</a:t>
            </a:r>
            <a:r>
              <a:rPr lang="en-US" dirty="0"/>
              <a:t>, Jean Wu, Jason Chuang, Christopher Manning, Andrew Ng, and Christopher Potts. 2013. </a:t>
            </a:r>
            <a:r>
              <a:rPr lang="en-US" i="1" dirty="0"/>
              <a:t>Recursive Deep Models for Semantic Compositionality Over a Sentiment Treebank. </a:t>
            </a:r>
            <a:endParaRPr lang="en-US" i="1"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56390" y="365126"/>
            <a:ext cx="6125212" cy="5363155"/>
          </a:xfrm>
          <a:prstGeom prst="rect">
            <a:avLst/>
          </a:prstGeom>
        </p:spPr>
      </p:pic>
      <p:sp>
        <p:nvSpPr>
          <p:cNvPr id="6" name="TextBox 5"/>
          <p:cNvSpPr txBox="1"/>
          <p:nvPr/>
        </p:nvSpPr>
        <p:spPr>
          <a:xfrm>
            <a:off x="6337189" y="6176963"/>
            <a:ext cx="5613621" cy="369332"/>
          </a:xfrm>
          <a:prstGeom prst="rect">
            <a:avLst/>
          </a:prstGeom>
          <a:noFill/>
        </p:spPr>
        <p:txBody>
          <a:bodyPr wrap="square" rtlCol="0">
            <a:spAutoFit/>
          </a:bodyPr>
          <a:lstStyle/>
          <a:p>
            <a:r>
              <a:rPr lang="en-US" dirty="0">
                <a:hlinkClick r:id="rId3"/>
              </a:rPr>
              <a:t>https://</a:t>
            </a:r>
            <a:r>
              <a:rPr lang="en-US" dirty="0" err="1">
                <a:hlinkClick r:id="rId3"/>
              </a:rPr>
              <a:t>nlp.stanford.edu</a:t>
            </a:r>
            <a:r>
              <a:rPr lang="en-US" dirty="0">
                <a:hlinkClick r:id="rId3"/>
              </a:rPr>
              <a:t>/~</a:t>
            </a:r>
            <a:r>
              <a:rPr lang="en-US" dirty="0" err="1" smtClean="0">
                <a:hlinkClick r:id="rId3"/>
              </a:rPr>
              <a:t>socherr</a:t>
            </a:r>
            <a:r>
              <a:rPr lang="en-US" dirty="0" smtClean="0">
                <a:hlinkClick r:id="rId3"/>
              </a:rPr>
              <a:t>/EMNLP2013_RNTN.pdf</a:t>
            </a:r>
            <a:endParaRPr lang="en-US" dirty="0"/>
          </a:p>
        </p:txBody>
      </p:sp>
    </p:spTree>
    <p:extLst>
      <p:ext uri="{BB962C8B-B14F-4D97-AF65-F5344CB8AC3E}">
        <p14:creationId xmlns:p14="http://schemas.microsoft.com/office/powerpoint/2010/main" val="616787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Languages/Grammars</a:t>
            </a:r>
            <a:endParaRPr lang="en-US" dirty="0"/>
          </a:p>
        </p:txBody>
      </p:sp>
      <p:sp>
        <p:nvSpPr>
          <p:cNvPr id="3" name="Content Placeholder 2"/>
          <p:cNvSpPr>
            <a:spLocks noGrp="1"/>
          </p:cNvSpPr>
          <p:nvPr>
            <p:ph idx="1"/>
          </p:nvPr>
        </p:nvSpPr>
        <p:spPr>
          <a:xfrm>
            <a:off x="8275320" y="1828800"/>
            <a:ext cx="3078480" cy="4351338"/>
          </a:xfrm>
        </p:spPr>
        <p:txBody>
          <a:bodyPr/>
          <a:lstStyle/>
          <a:p>
            <a:pPr marL="0" lvl="0" indent="0" eaLnBrk="0" fontAlgn="base" hangingPunct="0">
              <a:lnSpc>
                <a:spcPct val="100000"/>
              </a:lnSpc>
              <a:spcBef>
                <a:spcPct val="0"/>
              </a:spcBef>
              <a:spcAft>
                <a:spcPct val="0"/>
              </a:spcAft>
              <a:buNone/>
            </a:pPr>
            <a:r>
              <a:rPr kumimoji="0" lang="x-none" altLang="x-none" sz="1200" b="0" i="0" u="none" strike="noStrike" cap="none" normalizeH="0" baseline="0" dirty="0" smtClean="0">
                <a:ln>
                  <a:noFill/>
                </a:ln>
                <a:solidFill>
                  <a:schemeClr val="tx1"/>
                </a:solidFill>
                <a:effectLst/>
                <a:latin typeface="Arial" charset="0"/>
              </a:rPr>
              <a:t>Nonterminals are often represented by uppercase letters, terminals by lowercase letters,</a:t>
            </a:r>
            <a:r>
              <a:rPr lang="en-US" altLang="x-none" sz="1200" dirty="0">
                <a:latin typeface="Arial" charset="0"/>
              </a:rPr>
              <a:t> </a:t>
            </a:r>
            <a:r>
              <a:rPr kumimoji="0" lang="x-none" altLang="x-none" sz="1200" b="0" i="0" u="none" strike="noStrike" cap="none" normalizeH="0" baseline="0" dirty="0" smtClean="0">
                <a:ln>
                  <a:noFill/>
                </a:ln>
                <a:solidFill>
                  <a:schemeClr val="tx1"/>
                </a:solidFill>
                <a:effectLst/>
                <a:latin typeface="Arial" charset="0"/>
              </a:rPr>
              <a:t>and the start symbol by S.</a:t>
            </a:r>
            <a:endParaRPr kumimoji="0" lang="en-US" altLang="x-none" sz="1200" b="0" i="0" u="none" strike="noStrike" cap="none" normalizeH="0" baseline="0" dirty="0" smtClean="0">
              <a:ln>
                <a:noFill/>
              </a:ln>
              <a:solidFill>
                <a:schemeClr val="tx1"/>
              </a:solidFill>
              <a:effectLst/>
              <a:latin typeface="Arial" charset="0"/>
            </a:endParaRPr>
          </a:p>
          <a:p>
            <a:pPr marL="0" lvl="0" indent="0" eaLnBrk="0" fontAlgn="base" hangingPunct="0">
              <a:lnSpc>
                <a:spcPct val="100000"/>
              </a:lnSpc>
              <a:spcBef>
                <a:spcPct val="0"/>
              </a:spcBef>
              <a:spcAft>
                <a:spcPct val="0"/>
              </a:spcAft>
              <a:buNone/>
            </a:pPr>
            <a:endParaRPr lang="en-US" altLang="x-none" sz="1200" dirty="0">
              <a:latin typeface="Arial" charset="0"/>
            </a:endParaRPr>
          </a:p>
          <a:p>
            <a:pPr marL="0" lvl="0" indent="0" eaLnBrk="0" fontAlgn="base" hangingPunct="0">
              <a:lnSpc>
                <a:spcPct val="100000"/>
              </a:lnSpc>
              <a:spcBef>
                <a:spcPct val="0"/>
              </a:spcBef>
              <a:spcAft>
                <a:spcPct val="0"/>
              </a:spcAft>
              <a:buNone/>
            </a:pPr>
            <a:r>
              <a:rPr kumimoji="0" lang="x-none" altLang="x-none" sz="1200" b="0" i="0" u="none" strike="noStrike" cap="none" normalizeH="0" baseline="0" dirty="0" smtClean="0">
                <a:ln>
                  <a:noFill/>
                </a:ln>
                <a:solidFill>
                  <a:schemeClr val="tx1"/>
                </a:solidFill>
                <a:effectLst/>
                <a:latin typeface="Arial" charset="0"/>
              </a:rPr>
              <a:t>For example, the grammar with terminals {</a:t>
            </a:r>
            <a:r>
              <a:rPr kumimoji="0" lang="x-none" altLang="x-none" sz="1200" b="0" i="1" u="none" strike="noStrike" cap="none" normalizeH="0" baseline="0" dirty="0" smtClean="0">
                <a:ln>
                  <a:noFill/>
                </a:ln>
                <a:solidFill>
                  <a:schemeClr val="tx1"/>
                </a:solidFill>
                <a:effectLst/>
                <a:latin typeface="Arial" charset="0"/>
              </a:rPr>
              <a:t>a, b</a:t>
            </a:r>
            <a:r>
              <a:rPr kumimoji="0" lang="x-none" altLang="x-none" sz="1200" b="0" i="0" u="none" strike="noStrike" cap="none" normalizeH="0" baseline="0" dirty="0" smtClean="0">
                <a:ln>
                  <a:noFill/>
                </a:ln>
                <a:solidFill>
                  <a:schemeClr val="tx1"/>
                </a:solidFill>
                <a:effectLst/>
                <a:latin typeface="Arial" charset="0"/>
              </a:rPr>
              <a:t>}, nonterminals {</a:t>
            </a:r>
            <a:r>
              <a:rPr kumimoji="0" lang="x-none" altLang="x-none" sz="1200" b="0" i="1" u="none" strike="noStrike" cap="none" normalizeH="0" baseline="0" dirty="0" smtClean="0">
                <a:ln>
                  <a:noFill/>
                </a:ln>
                <a:solidFill>
                  <a:schemeClr val="tx1"/>
                </a:solidFill>
                <a:effectLst/>
                <a:latin typeface="Arial" charset="0"/>
              </a:rPr>
              <a:t>S, A, B</a:t>
            </a:r>
            <a:r>
              <a:rPr kumimoji="0" lang="x-none" altLang="x-none" sz="1200" b="0" i="0" u="none" strike="noStrike" cap="none" normalizeH="0" baseline="0" dirty="0" smtClean="0">
                <a:ln>
                  <a:noFill/>
                </a:ln>
                <a:solidFill>
                  <a:schemeClr val="tx1"/>
                </a:solidFill>
                <a:effectLst/>
                <a:latin typeface="Arial" charset="0"/>
              </a:rPr>
              <a:t>}, production rules</a:t>
            </a:r>
          </a:p>
          <a:p>
            <a:pPr marL="457200" lvl="1" indent="-457200" eaLnBrk="0" fontAlgn="base" hangingPunct="0">
              <a:lnSpc>
                <a:spcPct val="100000"/>
              </a:lnSpc>
              <a:spcBef>
                <a:spcPct val="0"/>
              </a:spcBef>
              <a:spcAft>
                <a:spcPct val="0"/>
              </a:spcAft>
              <a:buNone/>
            </a:pPr>
            <a:endParaRPr kumimoji="0" lang="en-US" altLang="x-none" sz="1000" b="0" i="0" u="none" strike="noStrike" cap="none" normalizeH="0" baseline="0" dirty="0" smtClean="0">
              <a:ln>
                <a:noFill/>
              </a:ln>
              <a:solidFill>
                <a:srgbClr val="222222"/>
              </a:solidFill>
              <a:effectLst/>
              <a:latin typeface="Arial" charset="0"/>
            </a:endParaRPr>
          </a:p>
          <a:p>
            <a:pPr marL="457200" lvl="1" indent="-457200" eaLnBrk="0" fontAlgn="base" hangingPunct="0">
              <a:lnSpc>
                <a:spcPct val="100000"/>
              </a:lnSpc>
              <a:spcBef>
                <a:spcPct val="0"/>
              </a:spcBef>
              <a:spcAft>
                <a:spcPct val="0"/>
              </a:spcAft>
              <a:buNone/>
            </a:pPr>
            <a:r>
              <a:rPr kumimoji="0" lang="x-none" altLang="x-none" sz="1800" b="0" i="0" u="none" strike="noStrike" cap="none" normalizeH="0" baseline="0" dirty="0" smtClean="0">
                <a:ln>
                  <a:noFill/>
                </a:ln>
                <a:solidFill>
                  <a:srgbClr val="222222"/>
                </a:solidFill>
                <a:effectLst/>
                <a:latin typeface="Arial" charset="0"/>
              </a:rPr>
              <a:t>S → AB</a:t>
            </a:r>
          </a:p>
          <a:p>
            <a:pPr marL="457200" lvl="1" indent="-457200" eaLnBrk="0" fontAlgn="base" hangingPunct="0">
              <a:lnSpc>
                <a:spcPct val="100000"/>
              </a:lnSpc>
              <a:spcBef>
                <a:spcPct val="0"/>
              </a:spcBef>
              <a:spcAft>
                <a:spcPct val="0"/>
              </a:spcAft>
              <a:buNone/>
            </a:pPr>
            <a:r>
              <a:rPr kumimoji="0" lang="x-none" altLang="x-none" sz="1800" b="0" i="0" u="none" strike="noStrike" cap="none" normalizeH="0" baseline="0" dirty="0" smtClean="0">
                <a:ln>
                  <a:noFill/>
                </a:ln>
                <a:solidFill>
                  <a:srgbClr val="222222"/>
                </a:solidFill>
                <a:effectLst/>
                <a:latin typeface="Arial" charset="0"/>
              </a:rPr>
              <a:t>S → ε </a:t>
            </a:r>
            <a:r>
              <a:rPr kumimoji="0" lang="x-none" altLang="x-none" sz="1200" b="0" i="0" u="none" strike="noStrike" cap="none" normalizeH="0" baseline="0" dirty="0" smtClean="0">
                <a:ln>
                  <a:noFill/>
                </a:ln>
                <a:solidFill>
                  <a:srgbClr val="222222"/>
                </a:solidFill>
                <a:effectLst/>
                <a:latin typeface="Arial" charset="0"/>
              </a:rPr>
              <a:t>(where ε is the empty string)</a:t>
            </a:r>
          </a:p>
          <a:p>
            <a:pPr marL="457200" lvl="1" indent="-457200" eaLnBrk="0" fontAlgn="base" hangingPunct="0">
              <a:lnSpc>
                <a:spcPct val="100000"/>
              </a:lnSpc>
              <a:spcBef>
                <a:spcPct val="0"/>
              </a:spcBef>
              <a:spcAft>
                <a:spcPct val="0"/>
              </a:spcAft>
              <a:buNone/>
            </a:pPr>
            <a:r>
              <a:rPr kumimoji="0" lang="x-none" altLang="x-none" sz="1800" b="0" i="0" u="none" strike="noStrike" cap="none" normalizeH="0" baseline="0" dirty="0" smtClean="0">
                <a:ln>
                  <a:noFill/>
                </a:ln>
                <a:solidFill>
                  <a:srgbClr val="222222"/>
                </a:solidFill>
                <a:effectLst/>
                <a:latin typeface="Arial" charset="0"/>
              </a:rPr>
              <a:t>A → aS</a:t>
            </a:r>
          </a:p>
          <a:p>
            <a:pPr marL="457200" lvl="1" indent="-457200" eaLnBrk="0" fontAlgn="base" hangingPunct="0">
              <a:lnSpc>
                <a:spcPct val="100000"/>
              </a:lnSpc>
              <a:spcBef>
                <a:spcPct val="0"/>
              </a:spcBef>
              <a:spcAft>
                <a:spcPct val="0"/>
              </a:spcAft>
              <a:buNone/>
            </a:pPr>
            <a:r>
              <a:rPr kumimoji="0" lang="x-none" altLang="x-none" sz="1800" b="0" i="0" u="none" strike="noStrike" cap="none" normalizeH="0" baseline="0" dirty="0" smtClean="0">
                <a:ln>
                  <a:noFill/>
                </a:ln>
                <a:solidFill>
                  <a:srgbClr val="222222"/>
                </a:solidFill>
                <a:effectLst/>
                <a:latin typeface="Arial" charset="0"/>
              </a:rPr>
              <a:t>B → b</a:t>
            </a:r>
            <a:endParaRPr kumimoji="0" lang="en-US" altLang="x-none" sz="1800" b="0" i="0" u="none" strike="noStrike" cap="none" normalizeH="0" baseline="0" dirty="0" smtClean="0">
              <a:ln>
                <a:noFill/>
              </a:ln>
              <a:solidFill>
                <a:srgbClr val="222222"/>
              </a:solidFill>
              <a:effectLst/>
              <a:latin typeface="Arial" charset="0"/>
            </a:endParaRPr>
          </a:p>
          <a:p>
            <a:pPr marL="457200" lvl="1" indent="-457200" eaLnBrk="0" fontAlgn="base" hangingPunct="0">
              <a:lnSpc>
                <a:spcPct val="100000"/>
              </a:lnSpc>
              <a:spcBef>
                <a:spcPct val="0"/>
              </a:spcBef>
              <a:spcAft>
                <a:spcPct val="0"/>
              </a:spcAft>
              <a:buNone/>
            </a:pPr>
            <a:endParaRPr kumimoji="0" lang="x-none" altLang="x-none" sz="1000" b="0" i="0" u="none" strike="noStrike" cap="none" normalizeH="0" baseline="0" dirty="0" smtClean="0">
              <a:ln>
                <a:noFill/>
              </a:ln>
              <a:solidFill>
                <a:srgbClr val="222222"/>
              </a:solidFill>
              <a:effectLst/>
              <a:latin typeface="Arial" charset="0"/>
            </a:endParaRPr>
          </a:p>
          <a:p>
            <a:pPr marL="0" lvl="0" indent="0" eaLnBrk="0" fontAlgn="base" hangingPunct="0">
              <a:lnSpc>
                <a:spcPct val="100000"/>
              </a:lnSpc>
              <a:spcBef>
                <a:spcPct val="0"/>
              </a:spcBef>
              <a:spcAft>
                <a:spcPct val="0"/>
              </a:spcAft>
              <a:buNone/>
            </a:pPr>
            <a:r>
              <a:rPr kumimoji="0" lang="x-none" altLang="x-none" sz="1200" b="1" i="0" u="none" strike="noStrike" cap="none" normalizeH="0" baseline="0" dirty="0" smtClean="0">
                <a:ln>
                  <a:noFill/>
                </a:ln>
                <a:effectLst/>
              </a:rPr>
              <a:t>and start symbol</a:t>
            </a:r>
            <a:r>
              <a:rPr kumimoji="0" lang="x-none" altLang="x-none" sz="1200" b="0" i="0" u="none" strike="noStrike" cap="none" normalizeH="0" baseline="0" dirty="0" smtClean="0">
                <a:ln>
                  <a:noFill/>
                </a:ln>
                <a:solidFill>
                  <a:schemeClr val="tx1"/>
                </a:solidFill>
                <a:effectLst/>
                <a:latin typeface="Arial" charset="0"/>
              </a:rPr>
              <a:t> S, defines the language of all words of the form</a:t>
            </a:r>
            <a:r>
              <a:rPr lang="en-US" altLang="x-none" sz="1200" dirty="0" smtClean="0">
                <a:latin typeface="Arial" charset="0"/>
              </a:rPr>
              <a:t>:</a:t>
            </a:r>
            <a:br>
              <a:rPr lang="en-US" altLang="x-none" sz="1200" dirty="0" smtClean="0">
                <a:latin typeface="Arial" charset="0"/>
              </a:rPr>
            </a:br>
            <a:endParaRPr lang="en-US" altLang="x-none" sz="1200" dirty="0" smtClean="0">
              <a:latin typeface="Arial" charset="0"/>
            </a:endParaRPr>
          </a:p>
          <a:p>
            <a:pPr marL="0" lvl="0" indent="173038" eaLnBrk="0" fontAlgn="base" hangingPunct="0">
              <a:lnSpc>
                <a:spcPct val="100000"/>
              </a:lnSpc>
              <a:spcBef>
                <a:spcPct val="0"/>
              </a:spcBef>
              <a:spcAft>
                <a:spcPct val="0"/>
              </a:spcAft>
              <a:buNone/>
            </a:pPr>
            <a:r>
              <a:rPr lang="en-US" altLang="x-none" sz="1800" dirty="0">
                <a:latin typeface="Arial" charset="0"/>
              </a:rPr>
              <a:t>a</a:t>
            </a:r>
            <a:r>
              <a:rPr lang="en-US" altLang="x-none" sz="1800" dirty="0" smtClean="0">
                <a:latin typeface="Arial" charset="0"/>
              </a:rPr>
              <a:t>b</a:t>
            </a:r>
          </a:p>
          <a:p>
            <a:pPr marL="0" lvl="0" indent="173038" eaLnBrk="0" fontAlgn="base" hangingPunct="0">
              <a:lnSpc>
                <a:spcPct val="100000"/>
              </a:lnSpc>
              <a:spcBef>
                <a:spcPct val="0"/>
              </a:spcBef>
              <a:spcAft>
                <a:spcPct val="0"/>
              </a:spcAft>
              <a:buNone/>
            </a:pPr>
            <a:r>
              <a:rPr lang="en-US" altLang="x-none" sz="1800" dirty="0" err="1">
                <a:latin typeface="Arial" charset="0"/>
              </a:rPr>
              <a:t>a</a:t>
            </a:r>
            <a:r>
              <a:rPr kumimoji="0" lang="en-US" altLang="x-none" sz="1800" b="0" i="0" u="none" strike="noStrike" cap="none" normalizeH="0" baseline="0" dirty="0" err="1" smtClean="0">
                <a:ln>
                  <a:noFill/>
                </a:ln>
                <a:solidFill>
                  <a:schemeClr val="tx1"/>
                </a:solidFill>
                <a:effectLst/>
                <a:latin typeface="Arial" charset="0"/>
              </a:rPr>
              <a:t>abb</a:t>
            </a:r>
            <a:endParaRPr kumimoji="0" lang="en-US" altLang="x-none" sz="1800" b="0" i="0" u="none" strike="noStrike" cap="none" normalizeH="0" baseline="0" dirty="0" smtClean="0">
              <a:ln>
                <a:noFill/>
              </a:ln>
              <a:solidFill>
                <a:schemeClr val="tx1"/>
              </a:solidFill>
              <a:effectLst/>
              <a:latin typeface="Arial" charset="0"/>
            </a:endParaRPr>
          </a:p>
          <a:p>
            <a:pPr marL="0" lvl="0" indent="173038" eaLnBrk="0" fontAlgn="base" hangingPunct="0">
              <a:lnSpc>
                <a:spcPct val="100000"/>
              </a:lnSpc>
              <a:spcBef>
                <a:spcPct val="0"/>
              </a:spcBef>
              <a:spcAft>
                <a:spcPct val="0"/>
              </a:spcAft>
              <a:buNone/>
            </a:pPr>
            <a:r>
              <a:rPr lang="en-US" altLang="x-none" sz="1800" dirty="0" err="1">
                <a:latin typeface="Arial" charset="0"/>
              </a:rPr>
              <a:t>a</a:t>
            </a:r>
            <a:r>
              <a:rPr kumimoji="0" lang="en-US" altLang="x-none" sz="1800" b="0" i="0" u="none" strike="noStrike" cap="none" normalizeH="0" baseline="0" dirty="0" err="1" smtClean="0">
                <a:ln>
                  <a:noFill/>
                </a:ln>
                <a:solidFill>
                  <a:schemeClr val="tx1"/>
                </a:solidFill>
                <a:effectLst/>
                <a:latin typeface="Arial" charset="0"/>
              </a:rPr>
              <a:t>aabbb</a:t>
            </a:r>
            <a:endParaRPr kumimoji="0" lang="en-US" altLang="x-none" sz="1800" b="0" i="0" u="none" strike="noStrike" cap="none" normalizeH="0" baseline="0" dirty="0" smtClean="0">
              <a:ln>
                <a:noFill/>
              </a:ln>
              <a:solidFill>
                <a:schemeClr val="tx1"/>
              </a:solidFill>
              <a:effectLst/>
              <a:latin typeface="Arial" charset="0"/>
            </a:endParaRPr>
          </a:p>
          <a:p>
            <a:pPr marL="0" lvl="0" indent="173038" eaLnBrk="0" fontAlgn="base" hangingPunct="0">
              <a:lnSpc>
                <a:spcPct val="100000"/>
              </a:lnSpc>
              <a:spcBef>
                <a:spcPct val="0"/>
              </a:spcBef>
              <a:spcAft>
                <a:spcPct val="0"/>
              </a:spcAft>
              <a:buNone/>
            </a:pPr>
            <a:r>
              <a:rPr lang="mr-IN" altLang="x-none" sz="1800" dirty="0" smtClean="0">
                <a:latin typeface="Arial" charset="0"/>
              </a:rPr>
              <a:t>…</a:t>
            </a:r>
            <a:endParaRPr kumimoji="0" lang="en-US" altLang="x-none" sz="1800" b="0" i="0" u="none" strike="noStrike" cap="none" normalizeH="0" baseline="0" dirty="0" smtClean="0">
              <a:ln>
                <a:noFill/>
              </a:ln>
              <a:solidFill>
                <a:schemeClr val="tx1"/>
              </a:solidFill>
              <a:effectLst/>
              <a:latin typeface="Arial" charset="0"/>
            </a:endParaRPr>
          </a:p>
          <a:p>
            <a:pPr marL="0" lvl="0" indent="0" eaLnBrk="0" fontAlgn="base" hangingPunct="0">
              <a:lnSpc>
                <a:spcPct val="100000"/>
              </a:lnSpc>
              <a:spcBef>
                <a:spcPct val="0"/>
              </a:spcBef>
              <a:spcAft>
                <a:spcPct val="0"/>
              </a:spcAft>
              <a:buNone/>
            </a:pPr>
            <a:r>
              <a:rPr kumimoji="0" lang="x-none" altLang="x-none" sz="1200" b="0" i="0" u="none" strike="noStrike" cap="none" normalizeH="0" baseline="0" dirty="0" smtClean="0">
                <a:ln>
                  <a:noFill/>
                </a:ln>
                <a:solidFill>
                  <a:schemeClr val="tx1"/>
                </a:solidFill>
                <a:effectLst/>
                <a:latin typeface="Arial" charset="0"/>
              </a:rPr>
              <a:t> </a:t>
            </a:r>
            <a:endParaRPr lang="en-US" dirty="0"/>
          </a:p>
        </p:txBody>
      </p:sp>
      <p:sp>
        <p:nvSpPr>
          <p:cNvPr id="4" name="Content Placeholder 2"/>
          <p:cNvSpPr txBox="1">
            <a:spLocks/>
          </p:cNvSpPr>
          <p:nvPr/>
        </p:nvSpPr>
        <p:spPr>
          <a:xfrm>
            <a:off x="838200" y="1828801"/>
            <a:ext cx="7124700" cy="372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smtClean="0"/>
              <a:t>A formal grammar consists of a finite set of</a:t>
            </a:r>
            <a:br>
              <a:rPr lang="en-US" sz="2400" dirty="0" smtClean="0"/>
            </a:br>
            <a:r>
              <a:rPr lang="en-US" sz="2400" b="1" dirty="0" smtClean="0"/>
              <a:t>production rules</a:t>
            </a:r>
            <a:r>
              <a:rPr lang="en-US" sz="2400" dirty="0" smtClean="0"/>
              <a:t> (</a:t>
            </a:r>
            <a:r>
              <a:rPr lang="en-US" sz="2400" i="1" dirty="0" smtClean="0"/>
              <a:t>left-hand side</a:t>
            </a:r>
            <a:r>
              <a:rPr lang="en-US" sz="2400" dirty="0" smtClean="0"/>
              <a:t> → </a:t>
            </a:r>
            <a:r>
              <a:rPr lang="en-US" sz="2400" i="1" dirty="0" smtClean="0"/>
              <a:t>right-hand side</a:t>
            </a:r>
            <a:r>
              <a:rPr lang="en-US" sz="2400" dirty="0" smtClean="0"/>
              <a:t>),</a:t>
            </a:r>
            <a:br>
              <a:rPr lang="en-US" sz="2400" dirty="0" smtClean="0"/>
            </a:br>
            <a:r>
              <a:rPr lang="en-US" sz="2400" dirty="0" smtClean="0"/>
              <a:t>where each side consists of a finite sequence of the following symbols:</a:t>
            </a:r>
          </a:p>
          <a:p>
            <a:r>
              <a:rPr lang="en-US" sz="2400" dirty="0" smtClean="0"/>
              <a:t>a finite set of </a:t>
            </a:r>
            <a:r>
              <a:rPr lang="en-US" sz="2400" b="1" dirty="0" smtClean="0"/>
              <a:t>nonterminal symbols</a:t>
            </a:r>
            <a:r>
              <a:rPr lang="en-US" sz="2400" dirty="0" smtClean="0"/>
              <a:t> (indicating that some production rule can yet be applied)</a:t>
            </a:r>
          </a:p>
          <a:p>
            <a:r>
              <a:rPr lang="en-US" sz="2400" dirty="0" smtClean="0"/>
              <a:t>a finite set of </a:t>
            </a:r>
            <a:r>
              <a:rPr lang="en-US" sz="2400" b="1" dirty="0" smtClean="0"/>
              <a:t>terminal symbols</a:t>
            </a:r>
            <a:r>
              <a:rPr lang="en-US" sz="2400" dirty="0" smtClean="0"/>
              <a:t> (indicating that no production rule can be applied)</a:t>
            </a:r>
          </a:p>
          <a:p>
            <a:r>
              <a:rPr lang="en-US" sz="2400" dirty="0" smtClean="0"/>
              <a:t>a </a:t>
            </a:r>
            <a:r>
              <a:rPr lang="en-US" sz="2400" b="1" dirty="0" smtClean="0"/>
              <a:t>start symbol</a:t>
            </a:r>
            <a:r>
              <a:rPr lang="en-US" sz="2400" dirty="0" smtClean="0"/>
              <a:t> (a distinguished nonterminal symbol)</a:t>
            </a:r>
          </a:p>
          <a:p>
            <a:endParaRPr lang="en-US" sz="2400" dirty="0"/>
          </a:p>
        </p:txBody>
      </p:sp>
      <p:sp>
        <p:nvSpPr>
          <p:cNvPr id="12" name="AutoShape 8" descr="a^n b^n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838200" y="6318250"/>
            <a:ext cx="8400056" cy="246221"/>
          </a:xfrm>
          <a:prstGeom prst="rect">
            <a:avLst/>
          </a:prstGeom>
          <a:noFill/>
        </p:spPr>
        <p:txBody>
          <a:bodyPr wrap="none" rtlCol="0">
            <a:spAutoFit/>
          </a:bodyPr>
          <a:lstStyle/>
          <a:p>
            <a:r>
              <a:rPr lang="en-US" sz="1000" dirty="0"/>
              <a:t> </a:t>
            </a:r>
            <a:r>
              <a:rPr lang="en-US" sz="1000" i="1" dirty="0">
                <a:hlinkClick r:id="rId2" tooltip="Noam Chomsky"/>
              </a:rPr>
              <a:t>Chomsky, Noam</a:t>
            </a:r>
            <a:r>
              <a:rPr lang="en-US" sz="1000" i="1" dirty="0"/>
              <a:t> (1956). </a:t>
            </a:r>
            <a:r>
              <a:rPr lang="en-US" sz="1000" i="1" u="sng" dirty="0">
                <a:hlinkClick r:id="rId3"/>
              </a:rPr>
              <a:t>"Three models for the description of language"</a:t>
            </a:r>
            <a:r>
              <a:rPr lang="en-US" sz="1000" i="1" dirty="0"/>
              <a:t> </a:t>
            </a:r>
            <a:r>
              <a:rPr lang="en-US" sz="1000" i="1" dirty="0" smtClean="0"/>
              <a:t>. IRE </a:t>
            </a:r>
            <a:r>
              <a:rPr lang="en-US" sz="1000" i="1" dirty="0"/>
              <a:t>Transactions on Information Theory (2): 113–124. </a:t>
            </a:r>
            <a:r>
              <a:rPr lang="en-US" sz="1000" i="1" dirty="0">
                <a:hlinkClick r:id="rId4" tooltip="Digital object identifier"/>
              </a:rPr>
              <a:t>doi</a:t>
            </a:r>
            <a:r>
              <a:rPr lang="en-US" sz="1000" i="1" dirty="0"/>
              <a:t>:</a:t>
            </a:r>
            <a:r>
              <a:rPr lang="en-US" sz="1000" i="1" dirty="0">
                <a:hlinkClick r:id="rId5"/>
              </a:rPr>
              <a:t>10.1109/TIT.1956.1056813</a:t>
            </a:r>
            <a:endParaRPr lang="en-US" sz="1000" dirty="0"/>
          </a:p>
        </p:txBody>
      </p:sp>
    </p:spTree>
    <p:extLst>
      <p:ext uri="{BB962C8B-B14F-4D97-AF65-F5344CB8AC3E}">
        <p14:creationId xmlns:p14="http://schemas.microsoft.com/office/powerpoint/2010/main" val="2007859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example of English language</a:t>
            </a:r>
            <a:endParaRPr lang="en-US" dirty="0"/>
          </a:p>
        </p:txBody>
      </p:sp>
      <p:sp>
        <p:nvSpPr>
          <p:cNvPr id="3" name="Content Placeholder 2"/>
          <p:cNvSpPr>
            <a:spLocks noGrp="1"/>
          </p:cNvSpPr>
          <p:nvPr>
            <p:ph idx="1"/>
          </p:nvPr>
        </p:nvSpPr>
        <p:spPr/>
        <p:txBody>
          <a:bodyPr>
            <a:normAutofit/>
          </a:bodyPr>
          <a:lstStyle/>
          <a:p>
            <a:r>
              <a:rPr lang="en-US" sz="2400" b="1" dirty="0" smtClean="0"/>
              <a:t>Terminals</a:t>
            </a:r>
            <a:r>
              <a:rPr lang="en-US" sz="2400" dirty="0"/>
              <a:t> </a:t>
            </a:r>
            <a:r>
              <a:rPr lang="en-US" sz="2400" dirty="0" smtClean="0"/>
              <a:t>{generate</a:t>
            </a:r>
            <a:r>
              <a:rPr lang="en-US" sz="2400" dirty="0"/>
              <a:t>, hate, great, green, ideas, linguists</a:t>
            </a:r>
            <a:r>
              <a:rPr lang="en-US" sz="2400" dirty="0" smtClean="0"/>
              <a:t>}</a:t>
            </a:r>
          </a:p>
          <a:p>
            <a:r>
              <a:rPr lang="en-US" sz="2400" b="1" dirty="0" err="1" smtClean="0"/>
              <a:t>Nonterminals</a:t>
            </a:r>
            <a:r>
              <a:rPr lang="en-US" sz="2400" dirty="0"/>
              <a:t> </a:t>
            </a:r>
            <a:r>
              <a:rPr lang="en-US" sz="2400" dirty="0" smtClean="0"/>
              <a:t>{</a:t>
            </a:r>
            <a:r>
              <a:rPr lang="en-US" sz="2400" i="1" dirty="0" smtClean="0"/>
              <a:t>SENTENCE</a:t>
            </a:r>
            <a:r>
              <a:rPr lang="en-US" sz="2400" i="1" dirty="0"/>
              <a:t>, NOUNPHRASE, VERBPHRASE, NOUN, VERB, ADJ</a:t>
            </a:r>
            <a:r>
              <a:rPr lang="en-US" sz="2400" dirty="0" smtClean="0"/>
              <a:t>}</a:t>
            </a:r>
          </a:p>
          <a:p>
            <a:pPr>
              <a:tabLst>
                <a:tab pos="3652838" algn="l"/>
              </a:tabLst>
            </a:pPr>
            <a:r>
              <a:rPr lang="en-US" sz="2400" b="1" dirty="0"/>
              <a:t>P</a:t>
            </a:r>
            <a:r>
              <a:rPr lang="en-US" sz="2400" b="1" dirty="0" smtClean="0"/>
              <a:t>roduction </a:t>
            </a:r>
            <a:r>
              <a:rPr lang="en-US" sz="2400" b="1" dirty="0"/>
              <a:t>R</a:t>
            </a:r>
            <a:r>
              <a:rPr lang="en-US" sz="2400" b="1" dirty="0" smtClean="0"/>
              <a:t>ules</a:t>
            </a:r>
            <a:r>
              <a:rPr lang="en-US" sz="2400" dirty="0" smtClean="0"/>
              <a:t/>
            </a:r>
            <a:br>
              <a:rPr lang="en-US" sz="2400" dirty="0" smtClean="0"/>
            </a:br>
            <a:r>
              <a:rPr lang="en-US" sz="2000" i="1" dirty="0" smtClean="0"/>
              <a:t>SENTENCE</a:t>
            </a:r>
            <a:r>
              <a:rPr lang="en-US" sz="2000" dirty="0" smtClean="0"/>
              <a:t> → </a:t>
            </a:r>
            <a:r>
              <a:rPr lang="en-US" sz="2000" i="1" dirty="0" smtClean="0"/>
              <a:t>NOUNPHRASE VERBPHRASE</a:t>
            </a:r>
            <a:br>
              <a:rPr lang="en-US" sz="2000" i="1" dirty="0" smtClean="0"/>
            </a:br>
            <a:r>
              <a:rPr lang="en-US" sz="2000" i="1" dirty="0" smtClean="0"/>
              <a:t>NOUNPHRASE</a:t>
            </a:r>
            <a:r>
              <a:rPr lang="en-US" sz="2000" dirty="0" smtClean="0"/>
              <a:t> → </a:t>
            </a:r>
            <a:r>
              <a:rPr lang="en-US" sz="2000" i="1" dirty="0"/>
              <a:t>ADJ</a:t>
            </a:r>
            <a:r>
              <a:rPr lang="en-US" sz="2000" dirty="0" smtClean="0"/>
              <a:t> </a:t>
            </a:r>
            <a:r>
              <a:rPr lang="en-US" sz="2000" i="1" dirty="0" smtClean="0"/>
              <a:t>NOUNPHRASE</a:t>
            </a:r>
            <a:br>
              <a:rPr lang="en-US" sz="2000" i="1" dirty="0" smtClean="0"/>
            </a:br>
            <a:r>
              <a:rPr lang="en-US" sz="2000" i="1" dirty="0" smtClean="0"/>
              <a:t>NOUNPHRASE</a:t>
            </a:r>
            <a:r>
              <a:rPr lang="en-US" sz="2000" dirty="0" smtClean="0"/>
              <a:t> → </a:t>
            </a:r>
            <a:r>
              <a:rPr lang="en-US" sz="2000" i="1" dirty="0" smtClean="0"/>
              <a:t>NOUN</a:t>
            </a:r>
            <a:br>
              <a:rPr lang="en-US" sz="2000" i="1" dirty="0" smtClean="0"/>
            </a:br>
            <a:r>
              <a:rPr lang="en-US" sz="2000" i="1" dirty="0" smtClean="0"/>
              <a:t>VERBPHRASE</a:t>
            </a:r>
            <a:r>
              <a:rPr lang="en-US" sz="2000" dirty="0" smtClean="0"/>
              <a:t> → </a:t>
            </a:r>
            <a:r>
              <a:rPr lang="en-US" sz="2000" i="1" dirty="0"/>
              <a:t>VERB</a:t>
            </a:r>
            <a:r>
              <a:rPr lang="en-US" sz="2000" dirty="0" smtClean="0"/>
              <a:t> </a:t>
            </a:r>
            <a:r>
              <a:rPr lang="en-US" sz="2000" i="1" dirty="0" smtClean="0"/>
              <a:t>NOUNPHRASE</a:t>
            </a:r>
            <a:br>
              <a:rPr lang="en-US" sz="2000" i="1" dirty="0" smtClean="0"/>
            </a:br>
            <a:r>
              <a:rPr lang="en-US" sz="2000" i="1" dirty="0" smtClean="0"/>
              <a:t>VERBPHRASE</a:t>
            </a:r>
            <a:r>
              <a:rPr lang="en-US" sz="2000" dirty="0" smtClean="0"/>
              <a:t> → </a:t>
            </a:r>
            <a:r>
              <a:rPr lang="en-US" sz="2000" i="1" dirty="0" smtClean="0"/>
              <a:t>VERB</a:t>
            </a:r>
            <a:br>
              <a:rPr lang="en-US" sz="2000" i="1" dirty="0" smtClean="0"/>
            </a:br>
            <a:r>
              <a:rPr lang="en-US" sz="2000" i="1" dirty="0" smtClean="0"/>
              <a:t>NOUN</a:t>
            </a:r>
            <a:r>
              <a:rPr lang="en-US" sz="2000" dirty="0" smtClean="0"/>
              <a:t> → </a:t>
            </a:r>
            <a:r>
              <a:rPr lang="en-US" sz="2000" i="1" dirty="0" smtClean="0"/>
              <a:t>ideas	ADJ</a:t>
            </a:r>
            <a:r>
              <a:rPr lang="en-US" sz="2000" dirty="0" smtClean="0"/>
              <a:t> → </a:t>
            </a:r>
            <a:r>
              <a:rPr lang="en-US" sz="2000" i="1" dirty="0" smtClean="0"/>
              <a:t>great</a:t>
            </a:r>
            <a:br>
              <a:rPr lang="en-US" sz="2000" i="1" dirty="0" smtClean="0"/>
            </a:br>
            <a:r>
              <a:rPr lang="en-US" sz="2000" i="1" dirty="0" smtClean="0"/>
              <a:t>NOUN</a:t>
            </a:r>
            <a:r>
              <a:rPr lang="en-US" sz="2000" dirty="0" smtClean="0"/>
              <a:t> → </a:t>
            </a:r>
            <a:r>
              <a:rPr lang="en-US" sz="2000" i="1" dirty="0" smtClean="0"/>
              <a:t>linguists	ADJ</a:t>
            </a:r>
            <a:r>
              <a:rPr lang="en-US" sz="2000" dirty="0" smtClean="0"/>
              <a:t> → </a:t>
            </a:r>
            <a:r>
              <a:rPr lang="en-US" sz="2000" i="1" dirty="0" smtClean="0"/>
              <a:t>green </a:t>
            </a:r>
            <a:br>
              <a:rPr lang="en-US" sz="2000" i="1" dirty="0" smtClean="0"/>
            </a:br>
            <a:r>
              <a:rPr lang="en-US" sz="2000" i="1" dirty="0" smtClean="0"/>
              <a:t>VERB</a:t>
            </a:r>
            <a:r>
              <a:rPr lang="en-US" sz="2000" dirty="0" smtClean="0"/>
              <a:t> → </a:t>
            </a:r>
            <a:r>
              <a:rPr lang="en-US" sz="2000" i="1" dirty="0" smtClean="0"/>
              <a:t>generate	</a:t>
            </a:r>
            <a:br>
              <a:rPr lang="en-US" sz="2000" i="1" dirty="0" smtClean="0"/>
            </a:br>
            <a:r>
              <a:rPr lang="en-US" sz="2000" i="1" dirty="0" smtClean="0"/>
              <a:t>VERB</a:t>
            </a:r>
            <a:r>
              <a:rPr lang="en-US" sz="2000" dirty="0" smtClean="0"/>
              <a:t> → </a:t>
            </a:r>
            <a:r>
              <a:rPr lang="en-US" sz="2000" i="1" dirty="0" smtClean="0"/>
              <a:t>hate</a:t>
            </a:r>
          </a:p>
          <a:p>
            <a:pPr>
              <a:tabLst>
                <a:tab pos="3652838" algn="l"/>
              </a:tabLst>
            </a:pPr>
            <a:r>
              <a:rPr lang="en-US" sz="2400" b="1" dirty="0"/>
              <a:t>S</a:t>
            </a:r>
            <a:r>
              <a:rPr lang="en-US" sz="2400" b="1" dirty="0" smtClean="0"/>
              <a:t>tart </a:t>
            </a:r>
            <a:r>
              <a:rPr lang="en-US" sz="2400" b="1" dirty="0"/>
              <a:t>S</a:t>
            </a:r>
            <a:r>
              <a:rPr lang="en-US" sz="2400" b="1" dirty="0" smtClean="0"/>
              <a:t>ymbol</a:t>
            </a:r>
            <a:r>
              <a:rPr lang="en-US" sz="2400" dirty="0" smtClean="0"/>
              <a:t> </a:t>
            </a:r>
            <a:r>
              <a:rPr lang="en-US" sz="2400" i="1" dirty="0" smtClean="0"/>
              <a:t>SENTENCE </a:t>
            </a:r>
            <a:br>
              <a:rPr lang="en-US" sz="2400" i="1" dirty="0" smtClean="0"/>
            </a:br>
            <a:r>
              <a:rPr lang="en-US" sz="2400" i="1" dirty="0" smtClean="0"/>
              <a:t/>
            </a:r>
            <a:br>
              <a:rPr lang="en-US" sz="2400" i="1" dirty="0" smtClean="0"/>
            </a:br>
            <a:r>
              <a:rPr lang="en-US" sz="2400" i="1" dirty="0" smtClean="0"/>
              <a:t/>
            </a:r>
            <a:br>
              <a:rPr lang="en-US" sz="2400" i="1" dirty="0" smtClean="0"/>
            </a:br>
            <a:r>
              <a:rPr lang="en-US" sz="2400" dirty="0" smtClean="0"/>
              <a:t>.</a:t>
            </a:r>
            <a:endParaRPr lang="en-US" sz="2400" dirty="0"/>
          </a:p>
          <a:p>
            <a:endParaRPr lang="en-US" sz="2400" dirty="0"/>
          </a:p>
        </p:txBody>
      </p:sp>
      <p:sp>
        <p:nvSpPr>
          <p:cNvPr id="5" name="Rectangle 4"/>
          <p:cNvSpPr/>
          <p:nvPr/>
        </p:nvSpPr>
        <p:spPr>
          <a:xfrm>
            <a:off x="5306800" y="5592188"/>
            <a:ext cx="6183983" cy="584775"/>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latin typeface="Apple Chancery" charset="0"/>
                <a:ea typeface="Apple Chancery" charset="0"/>
                <a:cs typeface="Apple Chancery" charset="0"/>
              </a:rPr>
              <a:t>g</a:t>
            </a:r>
            <a:r>
              <a:rPr lang="en-US" sz="3200" dirty="0" smtClean="0">
                <a:ln w="0"/>
                <a:solidFill>
                  <a:schemeClr val="accent1"/>
                </a:solidFill>
                <a:effectLst>
                  <a:outerShdw blurRad="38100" dist="25400" dir="5400000" algn="ctr" rotWithShape="0">
                    <a:srgbClr val="6E747A">
                      <a:alpha val="43000"/>
                    </a:srgbClr>
                  </a:outerShdw>
                </a:effectLst>
                <a:latin typeface="Apple Chancery" charset="0"/>
                <a:ea typeface="Apple Chancery" charset="0"/>
                <a:cs typeface="Apple Chancery" charset="0"/>
              </a:rPr>
              <a:t>reen ideas generate great linguists</a:t>
            </a:r>
            <a:endParaRPr lang="en-US" sz="3200" b="0" cap="none" spc="0" dirty="0">
              <a:ln w="0"/>
              <a:solidFill>
                <a:schemeClr val="accent1"/>
              </a:solidFill>
              <a:effectLst>
                <a:outerShdw blurRad="38100" dist="25400" dir="5400000" algn="ctr" rotWithShape="0">
                  <a:srgbClr val="6E747A">
                    <a:alpha val="43000"/>
                  </a:srgbClr>
                </a:outerShdw>
              </a:effectLst>
              <a:latin typeface="Apple Chancery" charset="0"/>
              <a:ea typeface="Apple Chancery" charset="0"/>
              <a:cs typeface="Apple Chancery" charset="0"/>
            </a:endParaRPr>
          </a:p>
        </p:txBody>
      </p:sp>
    </p:spTree>
    <p:extLst>
      <p:ext uri="{BB962C8B-B14F-4D97-AF65-F5344CB8AC3E}">
        <p14:creationId xmlns:p14="http://schemas.microsoft.com/office/powerpoint/2010/main" val="13164919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4673367" cy="811668"/>
          </a:xfrm>
        </p:spPr>
        <p:txBody>
          <a:bodyPr/>
          <a:lstStyle/>
          <a:p>
            <a:r>
              <a:rPr lang="en-US" smtClean="0"/>
              <a:t>Example Grammar</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851443" y="92278"/>
            <a:ext cx="6340557" cy="6610525"/>
          </a:xfr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23" y="1176794"/>
            <a:ext cx="5915206" cy="3963798"/>
          </a:xfrm>
          <a:prstGeom prst="rect">
            <a:avLst/>
          </a:prstGeom>
        </p:spPr>
      </p:pic>
      <p:sp>
        <p:nvSpPr>
          <p:cNvPr id="7" name="TextBox 6"/>
          <p:cNvSpPr txBox="1"/>
          <p:nvPr/>
        </p:nvSpPr>
        <p:spPr>
          <a:xfrm>
            <a:off x="117446" y="6225108"/>
            <a:ext cx="4657044" cy="369332"/>
          </a:xfrm>
          <a:prstGeom prst="rect">
            <a:avLst/>
          </a:prstGeom>
          <a:noFill/>
        </p:spPr>
        <p:txBody>
          <a:bodyPr wrap="none" rtlCol="0">
            <a:spAutoFit/>
          </a:bodyPr>
          <a:lstStyle/>
          <a:p>
            <a:r>
              <a:rPr lang="en-US" dirty="0">
                <a:hlinkClick r:id="rId4"/>
              </a:rPr>
              <a:t>https://</a:t>
            </a:r>
            <a:r>
              <a:rPr lang="en-US" dirty="0" err="1">
                <a:hlinkClick r:id="rId4"/>
              </a:rPr>
              <a:t>web.stanford.edu</a:t>
            </a:r>
            <a:r>
              <a:rPr lang="en-US" dirty="0">
                <a:hlinkClick r:id="rId4"/>
              </a:rPr>
              <a:t>/~</a:t>
            </a:r>
            <a:r>
              <a:rPr lang="en-US" dirty="0" err="1">
                <a:hlinkClick r:id="rId4"/>
              </a:rPr>
              <a:t>jurafsky</a:t>
            </a:r>
            <a:r>
              <a:rPr lang="en-US" dirty="0">
                <a:hlinkClick r:id="rId4"/>
              </a:rPr>
              <a:t>/slp3/11.pdf</a:t>
            </a:r>
            <a:endParaRPr lang="en-US" dirty="0"/>
          </a:p>
        </p:txBody>
      </p:sp>
    </p:spTree>
    <p:extLst>
      <p:ext uri="{BB962C8B-B14F-4D97-AF65-F5344CB8AC3E}">
        <p14:creationId xmlns:p14="http://schemas.microsoft.com/office/powerpoint/2010/main" val="1789448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1626" y="365126"/>
            <a:ext cx="5582174" cy="811668"/>
          </a:xfrm>
        </p:spPr>
        <p:txBody>
          <a:bodyPr/>
          <a:lstStyle/>
          <a:p>
            <a:pPr algn="r"/>
            <a:r>
              <a:rPr lang="en-US" dirty="0" smtClean="0"/>
              <a:t>Ambiguity of Language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18661" y="247227"/>
            <a:ext cx="5252965" cy="6602987"/>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80379" y="3207069"/>
            <a:ext cx="4873421" cy="2895921"/>
          </a:xfrm>
          <a:prstGeom prst="rect">
            <a:avLst/>
          </a:prstGeom>
        </p:spPr>
      </p:pic>
    </p:spTree>
    <p:extLst>
      <p:ext uri="{BB962C8B-B14F-4D97-AF65-F5344CB8AC3E}">
        <p14:creationId xmlns:p14="http://schemas.microsoft.com/office/powerpoint/2010/main" val="1523234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x-none" altLang="x-none" b="0" i="0" u="none" strike="noStrike" cap="none" normalizeH="0" baseline="0" dirty="0" smtClean="0">
                <a:ln>
                  <a:noFill/>
                </a:ln>
                <a:solidFill>
                  <a:schemeClr val="tx1"/>
                </a:solidFill>
                <a:effectLst/>
                <a:latin typeface="Arial" charset="0"/>
              </a:rPr>
              <a:t>Chomsky's four types</a:t>
            </a:r>
            <a:r>
              <a:rPr kumimoji="0" lang="en-US" altLang="x-none" b="0" i="0" u="none" strike="noStrike" cap="none" normalizeH="0" baseline="0" dirty="0" smtClean="0">
                <a:ln>
                  <a:noFill/>
                </a:ln>
                <a:solidFill>
                  <a:schemeClr val="tx1"/>
                </a:solidFill>
                <a:effectLst/>
                <a:latin typeface="Arial" charset="0"/>
              </a:rPr>
              <a:t/>
            </a:r>
            <a:br>
              <a:rPr kumimoji="0" lang="en-US" altLang="x-none" b="0" i="0" u="none" strike="noStrike" cap="none" normalizeH="0" baseline="0" dirty="0" smtClean="0">
                <a:ln>
                  <a:noFill/>
                </a:ln>
                <a:solidFill>
                  <a:schemeClr val="tx1"/>
                </a:solidFill>
                <a:effectLst/>
                <a:latin typeface="Arial" charset="0"/>
              </a:rPr>
            </a:br>
            <a:r>
              <a:rPr kumimoji="0" lang="x-none" altLang="x-none" b="0" i="0" u="none" strike="noStrike" cap="none" normalizeH="0" baseline="0" dirty="0" smtClean="0">
                <a:ln>
                  <a:noFill/>
                </a:ln>
                <a:solidFill>
                  <a:schemeClr val="tx1"/>
                </a:solidFill>
                <a:effectLst/>
                <a:latin typeface="Arial" charset="0"/>
              </a:rPr>
              <a:t>of grammars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0084251"/>
              </p:ext>
            </p:extLst>
          </p:nvPr>
        </p:nvGraphicFramePr>
        <p:xfrm>
          <a:off x="838201" y="2677536"/>
          <a:ext cx="8117264" cy="3659798"/>
        </p:xfrm>
        <a:graphic>
          <a:graphicData uri="http://schemas.openxmlformats.org/drawingml/2006/table">
            <a:tbl>
              <a:tblPr/>
              <a:tblGrid>
                <a:gridCol w="1160281"/>
                <a:gridCol w="1840578"/>
                <a:gridCol w="2617695"/>
                <a:gridCol w="2498710"/>
              </a:tblGrid>
              <a:tr h="512833">
                <a:tc>
                  <a:txBody>
                    <a:bodyPr/>
                    <a:lstStyle/>
                    <a:p>
                      <a:pPr algn="ctr"/>
                      <a:r>
                        <a:rPr lang="en-US" dirty="0">
                          <a:effectLst/>
                        </a:rPr>
                        <a:t>Grammar</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Languages</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Automaton</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Production rules (constraints)</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r>
              <a:tr h="512833">
                <a:tc>
                  <a:txBody>
                    <a:bodyPr/>
                    <a:lstStyle/>
                    <a:p>
                      <a:r>
                        <a:rPr lang="en-US">
                          <a:effectLst/>
                        </a:rPr>
                        <a:t>Type-0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Recursively enumerable</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Turing machine</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effectLst/>
                        </a:rPr>
                        <a:t>α→β (no restrictions)</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732619">
                <a:tc>
                  <a:txBody>
                    <a:bodyPr/>
                    <a:lstStyle/>
                    <a:p>
                      <a:r>
                        <a:rPr lang="en-US">
                          <a:effectLst/>
                        </a:rPr>
                        <a:t>Type-1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Context-sensitive</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Linear-bounded non-deterministic Turing machine</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l-GR">
                          <a:effectLst/>
                        </a:rPr>
                        <a:t>αAβ→αγβ</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732619">
                <a:tc>
                  <a:txBody>
                    <a:bodyPr/>
                    <a:lstStyle/>
                    <a:p>
                      <a:r>
                        <a:rPr lang="en-US">
                          <a:effectLst/>
                        </a:rPr>
                        <a:t>Type-2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Context-free</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dirty="0" smtClean="0">
                          <a:solidFill>
                            <a:schemeClr val="tx1"/>
                          </a:solidFill>
                          <a:effectLst/>
                        </a:rPr>
                        <a:t>Non-deterministic</a:t>
                      </a:r>
                      <a:r>
                        <a:rPr lang="en-US" baseline="0" dirty="0" smtClean="0">
                          <a:solidFill>
                            <a:schemeClr val="tx1"/>
                          </a:solidFill>
                          <a:effectLst/>
                        </a:rPr>
                        <a:t> </a:t>
                      </a:r>
                      <a:r>
                        <a:rPr lang="en-US" u="none" strike="noStrike" dirty="0" smtClean="0">
                          <a:solidFill>
                            <a:schemeClr val="tx1"/>
                          </a:solidFill>
                          <a:effectLst/>
                        </a:rPr>
                        <a:t>pushdown </a:t>
                      </a:r>
                      <a:r>
                        <a:rPr lang="en-US" u="none" strike="noStrike" dirty="0">
                          <a:solidFill>
                            <a:schemeClr val="tx1"/>
                          </a:solidFill>
                          <a:effectLst/>
                        </a:rPr>
                        <a:t>automaton</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is-IS">
                          <a:effectLst/>
                        </a:rPr>
                        <a:t>A→γ</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732619">
                <a:tc>
                  <a:txBody>
                    <a:bodyPr/>
                    <a:lstStyle/>
                    <a:p>
                      <a:r>
                        <a:rPr lang="en-US" dirty="0">
                          <a:effectLst/>
                        </a:rPr>
                        <a:t>Type-3</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Regular</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Finite state automaton</a:t>
                      </a:r>
                      <a:endParaRPr lang="en-US" dirty="0">
                        <a:solidFill>
                          <a:schemeClr val="tx1"/>
                        </a:solidFil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A→</a:t>
                      </a:r>
                      <a:r>
                        <a:rPr lang="en-US" dirty="0" err="1" smtClean="0">
                          <a:effectLst/>
                        </a:rPr>
                        <a:t>a</a:t>
                      </a:r>
                      <a:r>
                        <a:rPr lang="en-US" baseline="0" dirty="0" smtClean="0">
                          <a:effectLst/>
                        </a:rPr>
                        <a:t> </a:t>
                      </a:r>
                      <a:r>
                        <a:rPr lang="en-US" dirty="0" smtClean="0">
                          <a:effectLst/>
                        </a:rPr>
                        <a:t>and</a:t>
                      </a:r>
                      <a:r>
                        <a:rPr lang="en-US" baseline="0" dirty="0" smtClean="0">
                          <a:effectLst/>
                        </a:rPr>
                        <a:t> </a:t>
                      </a:r>
                      <a:r>
                        <a:rPr lang="en-US" dirty="0" err="1" smtClean="0">
                          <a:effectLst/>
                        </a:rPr>
                        <a:t>A</a:t>
                      </a:r>
                      <a:r>
                        <a:rPr lang="en-US" dirty="0" err="1">
                          <a:effectLst/>
                        </a:rPr>
                        <a:t>→aB</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bl>
          </a:graphicData>
        </a:graphic>
      </p:graphicFrame>
      <p:sp>
        <p:nvSpPr>
          <p:cNvPr id="6" name="AutoShape 3" descr="alpha \rightarrow \beta "/>
          <p:cNvSpPr>
            <a:spLocks noChangeAspect="1" noChangeArrowheads="1"/>
          </p:cNvSpPr>
          <p:nvPr/>
        </p:nvSpPr>
        <p:spPr bwMode="auto">
          <a:xfrm>
            <a:off x="838200" y="2215299"/>
            <a:ext cx="270531" cy="216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lpha A \beta \rightarrow \alpha \gamma \beta"/>
          <p:cNvSpPr>
            <a:spLocks noChangeAspect="1" noChangeArrowheads="1"/>
          </p:cNvSpPr>
          <p:nvPr/>
        </p:nvSpPr>
        <p:spPr bwMode="auto">
          <a:xfrm>
            <a:off x="838200" y="2215299"/>
            <a:ext cx="270531" cy="216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 \rightarrow \gamma"/>
          <p:cNvSpPr>
            <a:spLocks noChangeAspect="1" noChangeArrowheads="1"/>
          </p:cNvSpPr>
          <p:nvPr/>
        </p:nvSpPr>
        <p:spPr bwMode="auto">
          <a:xfrm>
            <a:off x="838200" y="2215299"/>
            <a:ext cx="270531" cy="216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 \rightarrow a"/>
          <p:cNvSpPr>
            <a:spLocks noChangeAspect="1" noChangeArrowheads="1"/>
          </p:cNvSpPr>
          <p:nvPr/>
        </p:nvSpPr>
        <p:spPr bwMode="auto">
          <a:xfrm>
            <a:off x="838200" y="2215299"/>
            <a:ext cx="270531" cy="216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7" descr=" \rightarrow aB"/>
          <p:cNvSpPr>
            <a:spLocks noChangeAspect="1" noChangeArrowheads="1"/>
          </p:cNvSpPr>
          <p:nvPr/>
        </p:nvSpPr>
        <p:spPr bwMode="auto">
          <a:xfrm>
            <a:off x="838200" y="2215299"/>
            <a:ext cx="270531" cy="216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8303514" y="216816"/>
            <a:ext cx="3812548" cy="2748847"/>
          </a:xfrm>
          <a:prstGeom prst="rect">
            <a:avLst/>
          </a:prstGeom>
        </p:spPr>
      </p:pic>
    </p:spTree>
    <p:extLst>
      <p:ext uri="{BB962C8B-B14F-4D97-AF65-F5344CB8AC3E}">
        <p14:creationId xmlns:p14="http://schemas.microsoft.com/office/powerpoint/2010/main" val="678975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a:t>
            </a:r>
            <a:endParaRPr lang="en-US" dirty="0"/>
          </a:p>
        </p:txBody>
      </p:sp>
      <p:sp>
        <p:nvSpPr>
          <p:cNvPr id="3" name="Content Placeholder 2"/>
          <p:cNvSpPr>
            <a:spLocks noGrp="1"/>
          </p:cNvSpPr>
          <p:nvPr>
            <p:ph idx="1"/>
          </p:nvPr>
        </p:nvSpPr>
        <p:spPr/>
        <p:txBody>
          <a:bodyPr/>
          <a:lstStyle/>
          <a:p>
            <a:r>
              <a:rPr lang="en-US" dirty="0" smtClean="0"/>
              <a:t>Introduce Prolog: </a:t>
            </a:r>
            <a:r>
              <a:rPr lang="en-US" dirty="0" err="1" smtClean="0"/>
              <a:t>kinship.pl</a:t>
            </a:r>
            <a:endParaRPr lang="en-US" dirty="0" smtClean="0"/>
          </a:p>
          <a:p>
            <a:r>
              <a:rPr lang="en-US" dirty="0" smtClean="0"/>
              <a:t>Simple grammar for writing out numbers: </a:t>
            </a:r>
            <a:r>
              <a:rPr lang="en-US" dirty="0" err="1" smtClean="0"/>
              <a:t>numbers.pl</a:t>
            </a:r>
            <a:endParaRPr lang="en-US" dirty="0" smtClean="0"/>
          </a:p>
          <a:p>
            <a:r>
              <a:rPr lang="en-US" dirty="0" smtClean="0"/>
              <a:t>Simple English grammar with concept representation: </a:t>
            </a:r>
            <a:r>
              <a:rPr lang="en-US" dirty="0" err="1" smtClean="0"/>
              <a:t>naturallanguage.pl</a:t>
            </a:r>
            <a:endParaRPr lang="en-US" dirty="0" smtClean="0"/>
          </a:p>
          <a:p>
            <a:r>
              <a:rPr lang="en-US" dirty="0" smtClean="0"/>
              <a:t>Free-word dependency </a:t>
            </a:r>
            <a:r>
              <a:rPr lang="en-US" dirty="0"/>
              <a:t>p</a:t>
            </a:r>
            <a:r>
              <a:rPr lang="en-US" dirty="0" smtClean="0"/>
              <a:t>arser (Latin): </a:t>
            </a:r>
            <a:r>
              <a:rPr lang="en-US" dirty="0" err="1" smtClean="0"/>
              <a:t>dparse.pl</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Presentation and examples are posted at </a:t>
            </a:r>
            <a:r>
              <a:rPr lang="en-US" dirty="0">
                <a:hlinkClick r:id="rId2"/>
              </a:rPr>
              <a:t>https://</a:t>
            </a:r>
            <a:r>
              <a:rPr lang="en-US" dirty="0" err="1">
                <a:hlinkClick r:id="rId2"/>
              </a:rPr>
              <a:t>github.com</a:t>
            </a:r>
            <a:r>
              <a:rPr lang="en-US" dirty="0">
                <a:hlinkClick r:id="rId2"/>
              </a:rPr>
              <a:t>/</a:t>
            </a:r>
            <a:r>
              <a:rPr lang="en-US" dirty="0" err="1">
                <a:hlinkClick r:id="rId2"/>
              </a:rPr>
              <a:t>kingmolnar</a:t>
            </a:r>
            <a:r>
              <a:rPr lang="en-US" dirty="0">
                <a:hlinkClick r:id="rId2"/>
              </a:rPr>
              <a:t>/</a:t>
            </a:r>
            <a:r>
              <a:rPr lang="en-US" dirty="0" err="1">
                <a:hlinkClick r:id="rId2"/>
              </a:rPr>
              <a:t>natural_language</a:t>
            </a:r>
            <a:endParaRPr lang="en-US" dirty="0"/>
          </a:p>
        </p:txBody>
      </p:sp>
    </p:spTree>
    <p:extLst>
      <p:ext uri="{BB962C8B-B14F-4D97-AF65-F5344CB8AC3E}">
        <p14:creationId xmlns:p14="http://schemas.microsoft.com/office/powerpoint/2010/main" val="245711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767299" y="326004"/>
            <a:ext cx="8611746" cy="6176963"/>
          </a:xfrm>
        </p:spPr>
      </p:pic>
    </p:spTree>
    <p:extLst>
      <p:ext uri="{BB962C8B-B14F-4D97-AF65-F5344CB8AC3E}">
        <p14:creationId xmlns:p14="http://schemas.microsoft.com/office/powerpoint/2010/main" val="1111091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952708" cy="811668"/>
          </a:xfrm>
        </p:spPr>
        <p:txBody>
          <a:bodyPr/>
          <a:lstStyle/>
          <a:p>
            <a:r>
              <a:rPr lang="en-US" dirty="0" smtClean="0"/>
              <a:t>Toolkits</a:t>
            </a:r>
            <a:endParaRPr lang="en-US" dirty="0"/>
          </a:p>
        </p:txBody>
      </p:sp>
      <p:sp>
        <p:nvSpPr>
          <p:cNvPr id="3" name="Content Placeholder 2"/>
          <p:cNvSpPr>
            <a:spLocks noGrp="1"/>
          </p:cNvSpPr>
          <p:nvPr>
            <p:ph idx="1"/>
          </p:nvPr>
        </p:nvSpPr>
        <p:spPr>
          <a:xfrm>
            <a:off x="2790907" y="365126"/>
            <a:ext cx="9151952" cy="6059528"/>
          </a:xfrm>
        </p:spPr>
        <p:txBody>
          <a:bodyPr/>
          <a:lstStyle/>
          <a:p>
            <a:r>
              <a:rPr lang="en-US" dirty="0" smtClean="0"/>
              <a:t>Natural Language </a:t>
            </a:r>
            <a:r>
              <a:rPr lang="en-US" dirty="0" smtClean="0">
                <a:hlinkClick r:id="rId2"/>
              </a:rPr>
              <a:t>Toolkit http://</a:t>
            </a:r>
            <a:r>
              <a:rPr lang="en-US" dirty="0" err="1" smtClean="0">
                <a:hlinkClick r:id="rId2"/>
              </a:rPr>
              <a:t>www.nltk.org</a:t>
            </a:r>
            <a:r>
              <a:rPr lang="en-US" dirty="0" smtClean="0">
                <a:hlinkClick r:id="rId2"/>
              </a:rPr>
              <a:t>/</a:t>
            </a:r>
            <a:endParaRPr lang="en-US" dirty="0" smtClean="0"/>
          </a:p>
          <a:p>
            <a:pPr lvl="1"/>
            <a:r>
              <a:rPr lang="en-US" dirty="0" smtClean="0"/>
              <a:t>Comprehensive </a:t>
            </a:r>
            <a:r>
              <a:rPr lang="en-US" u="sng" dirty="0" smtClean="0"/>
              <a:t>Python</a:t>
            </a:r>
            <a:r>
              <a:rPr lang="en-US" dirty="0" smtClean="0"/>
              <a:t> programming platform to work with human language data. </a:t>
            </a:r>
          </a:p>
          <a:p>
            <a:pPr lvl="1"/>
            <a:r>
              <a:rPr lang="en-US" dirty="0"/>
              <a:t>C</a:t>
            </a:r>
            <a:r>
              <a:rPr lang="en-US" dirty="0" smtClean="0"/>
              <a:t>orpora and lexical resources such as </a:t>
            </a:r>
            <a:r>
              <a:rPr lang="en-US" dirty="0" smtClean="0"/>
              <a:t>WordNet. Text </a:t>
            </a:r>
            <a:r>
              <a:rPr lang="en-US" dirty="0" smtClean="0"/>
              <a:t>processing libraries for classification, tokenization, stemming, tagging, parsing, and semantic reasoning</a:t>
            </a:r>
          </a:p>
          <a:p>
            <a:r>
              <a:rPr lang="en-US" dirty="0" smtClean="0"/>
              <a:t>Stanford </a:t>
            </a:r>
            <a:r>
              <a:rPr lang="en-US" dirty="0" err="1" smtClean="0"/>
              <a:t>CoreNLP</a:t>
            </a:r>
            <a:r>
              <a:rPr lang="en-US" dirty="0" smtClean="0"/>
              <a:t> </a:t>
            </a:r>
            <a:r>
              <a:rPr lang="en-US" dirty="0" smtClean="0">
                <a:hlinkClick r:id="rId3"/>
              </a:rPr>
              <a:t>https://</a:t>
            </a:r>
            <a:r>
              <a:rPr lang="en-US" dirty="0" err="1" smtClean="0">
                <a:hlinkClick r:id="rId3"/>
              </a:rPr>
              <a:t>stanfordnlp.github.io</a:t>
            </a:r>
            <a:r>
              <a:rPr lang="en-US" dirty="0" smtClean="0">
                <a:hlinkClick r:id="rId3"/>
              </a:rPr>
              <a:t>/</a:t>
            </a:r>
            <a:r>
              <a:rPr lang="en-US" dirty="0" err="1" smtClean="0">
                <a:hlinkClick r:id="rId3"/>
              </a:rPr>
              <a:t>CoreNLP</a:t>
            </a:r>
            <a:r>
              <a:rPr lang="en-US" dirty="0" smtClean="0">
                <a:hlinkClick r:id="rId3"/>
              </a:rPr>
              <a:t>/</a:t>
            </a:r>
            <a:endParaRPr lang="en-US" dirty="0"/>
          </a:p>
          <a:p>
            <a:pPr lvl="1"/>
            <a:r>
              <a:rPr lang="en-US" dirty="0" smtClean="0"/>
              <a:t>Statistical parser to produce syntax tree (</a:t>
            </a:r>
            <a:r>
              <a:rPr lang="en-US" u="sng" dirty="0" smtClean="0"/>
              <a:t>Java</a:t>
            </a:r>
            <a:r>
              <a:rPr lang="en-US" dirty="0" smtClean="0"/>
              <a:t>)</a:t>
            </a:r>
          </a:p>
          <a:p>
            <a:pPr lvl="1"/>
            <a:r>
              <a:rPr lang="en-US" dirty="0" smtClean="0"/>
              <a:t>Available languages: Arabic, Chinese, English, French, German, and Spanish</a:t>
            </a:r>
          </a:p>
          <a:p>
            <a:r>
              <a:rPr lang="en-US" dirty="0" err="1" smtClean="0"/>
              <a:t>OpenNLP</a:t>
            </a:r>
            <a:r>
              <a:rPr lang="en-US" dirty="0" smtClean="0"/>
              <a:t> </a:t>
            </a:r>
            <a:r>
              <a:rPr lang="en-US" dirty="0" smtClean="0">
                <a:hlinkClick r:id="rId4"/>
              </a:rPr>
              <a:t>http://</a:t>
            </a:r>
            <a:r>
              <a:rPr lang="en-US" dirty="0" err="1" smtClean="0">
                <a:hlinkClick r:id="rId4"/>
              </a:rPr>
              <a:t>opennlp.apache.org</a:t>
            </a:r>
            <a:r>
              <a:rPr lang="en-US" dirty="0" smtClean="0">
                <a:hlinkClick r:id="rId4"/>
              </a:rPr>
              <a:t>/</a:t>
            </a:r>
            <a:endParaRPr lang="en-US" dirty="0" smtClean="0"/>
          </a:p>
          <a:p>
            <a:pPr lvl="1"/>
            <a:r>
              <a:rPr lang="en-US" dirty="0"/>
              <a:t>S</a:t>
            </a:r>
            <a:r>
              <a:rPr lang="en-US" dirty="0" smtClean="0"/>
              <a:t>entence detector, tokenizer, name finder, document categorizer, part-of-speech tagger, </a:t>
            </a:r>
            <a:r>
              <a:rPr lang="en-US" dirty="0" err="1" smtClean="0"/>
              <a:t>chunker</a:t>
            </a:r>
            <a:r>
              <a:rPr lang="en-US" dirty="0" smtClean="0"/>
              <a:t>, parser, </a:t>
            </a:r>
            <a:r>
              <a:rPr lang="en-US" dirty="0" err="1" smtClean="0"/>
              <a:t>coreference</a:t>
            </a:r>
            <a:r>
              <a:rPr lang="en-US" dirty="0" smtClean="0"/>
              <a:t> </a:t>
            </a:r>
            <a:r>
              <a:rPr lang="en-US" dirty="0" smtClean="0"/>
              <a:t>resolution (</a:t>
            </a:r>
            <a:r>
              <a:rPr lang="en-US" u="sng" dirty="0" smtClean="0"/>
              <a:t>Java</a:t>
            </a:r>
            <a:r>
              <a:rPr lang="en-US" dirty="0" smtClean="0"/>
              <a:t>)</a:t>
            </a:r>
            <a:endParaRPr lang="en-US" dirty="0" smtClean="0"/>
          </a:p>
          <a:p>
            <a:r>
              <a:rPr lang="en-US" u="sng" dirty="0" smtClean="0"/>
              <a:t>Prolog</a:t>
            </a:r>
            <a:r>
              <a:rPr lang="en-US" dirty="0" smtClean="0"/>
              <a:t> </a:t>
            </a:r>
            <a:r>
              <a:rPr lang="en-US" dirty="0" err="1" smtClean="0"/>
              <a:t>Natuaral</a:t>
            </a:r>
            <a:r>
              <a:rPr lang="en-US" dirty="0" smtClean="0"/>
              <a:t> Language Tool (</a:t>
            </a:r>
            <a:r>
              <a:rPr lang="en-US" dirty="0" err="1" smtClean="0"/>
              <a:t>ProNTo</a:t>
            </a:r>
            <a:r>
              <a:rPr lang="en-US" dirty="0" smtClean="0"/>
              <a:t>) </a:t>
            </a:r>
            <a:r>
              <a:rPr lang="en-US" dirty="0" smtClean="0">
                <a:hlinkClick r:id="rId5"/>
              </a:rPr>
              <a:t>http://ai1.ai.uga.edu/mc/pronto</a:t>
            </a:r>
            <a:r>
              <a:rPr lang="en-US" dirty="0" smtClean="0">
                <a:hlinkClick r:id="rId5"/>
              </a:rPr>
              <a:t>/</a:t>
            </a:r>
            <a:endParaRPr lang="en-US" dirty="0" smtClean="0"/>
          </a:p>
          <a:p>
            <a:pPr marL="228600" lvl="1">
              <a:spcBef>
                <a:spcPts val="1000"/>
              </a:spcBef>
            </a:pPr>
            <a:r>
              <a:rPr lang="en-US" sz="2000" dirty="0"/>
              <a:t>Facebook AI Research Sequence-to-Sequence Toolkit </a:t>
            </a:r>
            <a:r>
              <a:rPr lang="en-US" sz="2000" dirty="0">
                <a:hlinkClick r:id="rId6"/>
              </a:rPr>
              <a:t>https://github.com/facebookresearch/fairseq</a:t>
            </a:r>
            <a:endParaRPr lang="en-US" sz="2000" dirty="0"/>
          </a:p>
          <a:p>
            <a:pPr lvl="1"/>
            <a:r>
              <a:rPr lang="en-US" dirty="0"/>
              <a:t>Sequence-to-sequence learning toolkit for </a:t>
            </a:r>
            <a:r>
              <a:rPr lang="en-US" u="sng" dirty="0"/>
              <a:t>Torch</a:t>
            </a:r>
            <a:r>
              <a:rPr lang="en-US" dirty="0"/>
              <a:t> for Neural Machine Translation (NMT).</a:t>
            </a:r>
          </a:p>
          <a:p>
            <a:pPr lvl="1"/>
            <a:r>
              <a:rPr lang="en-US" dirty="0"/>
              <a:t>Pre-trained models for English to French, English to German and English to Romanian translation. </a:t>
            </a:r>
          </a:p>
          <a:p>
            <a:r>
              <a:rPr lang="en-US" dirty="0" err="1"/>
              <a:t>SyntaxNet</a:t>
            </a:r>
            <a:r>
              <a:rPr lang="en-US" dirty="0"/>
              <a:t>: </a:t>
            </a:r>
            <a:r>
              <a:rPr lang="en-US" dirty="0" smtClean="0">
                <a:hlinkClick r:id="rId7"/>
              </a:rPr>
              <a:t>https</a:t>
            </a:r>
            <a:r>
              <a:rPr lang="en-US" dirty="0">
                <a:hlinkClick r:id="rId7"/>
              </a:rPr>
              <a:t>://</a:t>
            </a:r>
            <a:r>
              <a:rPr lang="en-US" dirty="0" smtClean="0">
                <a:hlinkClick r:id="rId7"/>
              </a:rPr>
              <a:t>github.com/tensorflow/models/tree/master/syntaxnet</a:t>
            </a:r>
            <a:endParaRPr lang="en-US" dirty="0" smtClean="0"/>
          </a:p>
          <a:p>
            <a:pPr lvl="1"/>
            <a:r>
              <a:rPr lang="en-US" u="sng" dirty="0" err="1" smtClean="0"/>
              <a:t>TensorFlow</a:t>
            </a:r>
            <a:r>
              <a:rPr lang="en-US" dirty="0" smtClean="0"/>
              <a:t> toolkit for deep learning powered natural language understanding (NLU).</a:t>
            </a:r>
          </a:p>
          <a:p>
            <a:endParaRPr lang="en-US" dirty="0"/>
          </a:p>
          <a:p>
            <a:pPr lvl="1"/>
            <a:endParaRPr lang="en-US" dirty="0" smtClean="0"/>
          </a:p>
        </p:txBody>
      </p:sp>
    </p:spTree>
    <p:extLst>
      <p:ext uri="{BB962C8B-B14F-4D97-AF65-F5344CB8AC3E}">
        <p14:creationId xmlns:p14="http://schemas.microsoft.com/office/powerpoint/2010/main" val="975188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sp>
        <p:nvSpPr>
          <p:cNvPr id="3" name="Content Placeholder 2"/>
          <p:cNvSpPr>
            <a:spLocks noGrp="1"/>
          </p:cNvSpPr>
          <p:nvPr>
            <p:ph idx="1"/>
          </p:nvPr>
        </p:nvSpPr>
        <p:spPr>
          <a:xfrm>
            <a:off x="838200" y="2361537"/>
            <a:ext cx="10515600" cy="4888852"/>
          </a:xfrm>
        </p:spPr>
        <p:txBody>
          <a:bodyPr/>
          <a:lstStyle/>
          <a:p>
            <a:r>
              <a:rPr lang="en-US" dirty="0" smtClean="0"/>
              <a:t>Dan </a:t>
            </a:r>
            <a:r>
              <a:rPr lang="en-US" dirty="0" err="1" smtClean="0"/>
              <a:t>Jurafsky</a:t>
            </a:r>
            <a:r>
              <a:rPr lang="en-US" dirty="0" smtClean="0"/>
              <a:t> &amp; James H. Martin, </a:t>
            </a:r>
            <a:r>
              <a:rPr lang="en-US" i="1" dirty="0" smtClean="0"/>
              <a:t>Speech and Language Processing</a:t>
            </a:r>
            <a:r>
              <a:rPr lang="en-US" dirty="0" smtClean="0"/>
              <a:t> (3rd ed. draft). </a:t>
            </a:r>
            <a:r>
              <a:rPr lang="en-US" dirty="0" smtClean="0">
                <a:hlinkClick r:id="rId2"/>
              </a:rPr>
              <a:t>https://web.stanford.edu/~jurafsky/slp3/</a:t>
            </a:r>
            <a:endParaRPr lang="en-US" dirty="0" smtClean="0"/>
          </a:p>
          <a:p>
            <a:r>
              <a:rPr lang="en-US" dirty="0" smtClean="0"/>
              <a:t> Chris </a:t>
            </a:r>
            <a:r>
              <a:rPr lang="en-US" dirty="0"/>
              <a:t>Manning </a:t>
            </a:r>
            <a:r>
              <a:rPr lang="en-US" dirty="0" smtClean="0"/>
              <a:t>&amp;</a:t>
            </a:r>
            <a:r>
              <a:rPr lang="en-US" dirty="0"/>
              <a:t> Hinrich Schütze, </a:t>
            </a:r>
            <a:r>
              <a:rPr lang="en-US" i="1" dirty="0"/>
              <a:t>Foundations of Statistical Natural Language Processing</a:t>
            </a:r>
            <a:r>
              <a:rPr lang="en-US" dirty="0"/>
              <a:t>, MIT Press. Cambridge, MA: May 1999</a:t>
            </a:r>
            <a:r>
              <a:rPr lang="en-US" dirty="0" smtClean="0"/>
              <a:t>.</a:t>
            </a:r>
            <a:br>
              <a:rPr lang="en-US" dirty="0" smtClean="0"/>
            </a:br>
            <a:r>
              <a:rPr lang="en-US" dirty="0" smtClean="0">
                <a:hlinkClick r:id="rId3"/>
              </a:rPr>
              <a:t>https://nlp.stanford.edu/fsnlp/</a:t>
            </a:r>
            <a:r>
              <a:rPr lang="en-US" dirty="0" smtClean="0"/>
              <a:t> (</a:t>
            </a:r>
            <a:r>
              <a:rPr lang="en-US" dirty="0" smtClean="0">
                <a:hlinkClick r:id="rId4"/>
              </a:rPr>
              <a:t>PDF</a:t>
            </a:r>
            <a:r>
              <a:rPr lang="en-US" dirty="0" smtClean="0"/>
              <a:t>)</a:t>
            </a:r>
          </a:p>
          <a:p>
            <a:r>
              <a:rPr lang="en-US" dirty="0" smtClean="0"/>
              <a:t>Michael A. Covington, Natural Language Processing for Prolog Programmers, Prentice-Hall, 1994. </a:t>
            </a:r>
            <a:r>
              <a:rPr lang="en-US" dirty="0" smtClean="0">
                <a:hlinkClick r:id="rId5"/>
              </a:rPr>
              <a:t>http://www.covingtoninnovations.com/books.html#nlp</a:t>
            </a:r>
            <a:endParaRPr lang="en-US" dirty="0" smtClean="0"/>
          </a:p>
          <a:p>
            <a:r>
              <a:rPr lang="en-US" dirty="0" smtClean="0"/>
              <a:t>Steven Bird, Ewan Klein, &amp; Edward </a:t>
            </a:r>
            <a:r>
              <a:rPr lang="en-US" dirty="0" err="1" smtClean="0"/>
              <a:t>Loper</a:t>
            </a:r>
            <a:r>
              <a:rPr lang="en-US" dirty="0" smtClean="0"/>
              <a:t>, </a:t>
            </a:r>
            <a:r>
              <a:rPr lang="en-US" i="1" dirty="0" smtClean="0"/>
              <a:t>Natural Language Processing with Python, </a:t>
            </a:r>
            <a:r>
              <a:rPr lang="en-US" dirty="0"/>
              <a:t>O'Reilly, </a:t>
            </a:r>
            <a:r>
              <a:rPr lang="en-US" dirty="0" smtClean="0"/>
              <a:t>2009. </a:t>
            </a:r>
            <a:r>
              <a:rPr lang="en-US" dirty="0" smtClean="0">
                <a:hlinkClick r:id="rId6"/>
              </a:rPr>
              <a:t>http</a:t>
            </a:r>
            <a:r>
              <a:rPr lang="en-US" dirty="0">
                <a:hlinkClick r:id="rId6"/>
              </a:rPr>
              <a:t>://www.nltk.org/book/</a:t>
            </a:r>
            <a:endParaRPr lang="en-US" dirty="0"/>
          </a:p>
        </p:txBody>
      </p:sp>
      <p:pic>
        <p:nvPicPr>
          <p:cNvPr id="4" name="Picture 3"/>
          <p:cNvPicPr>
            <a:picLocks noChangeAspect="1"/>
          </p:cNvPicPr>
          <p:nvPr/>
        </p:nvPicPr>
        <p:blipFill>
          <a:blip r:embed="rId7"/>
          <a:stretch>
            <a:fillRect/>
          </a:stretch>
        </p:blipFill>
        <p:spPr>
          <a:xfrm>
            <a:off x="6997305" y="117747"/>
            <a:ext cx="1427298" cy="1707878"/>
          </a:xfrm>
          <a:prstGeom prst="rect">
            <a:avLst/>
          </a:prstGeom>
        </p:spPr>
      </p:pic>
      <p:pic>
        <p:nvPicPr>
          <p:cNvPr id="5" name="Picture 4"/>
          <p:cNvPicPr>
            <a:picLocks noChangeAspect="1"/>
          </p:cNvPicPr>
          <p:nvPr/>
        </p:nvPicPr>
        <p:blipFill>
          <a:blip r:embed="rId8"/>
          <a:stretch>
            <a:fillRect/>
          </a:stretch>
        </p:blipFill>
        <p:spPr>
          <a:xfrm>
            <a:off x="8629185" y="117747"/>
            <a:ext cx="1216022" cy="1704703"/>
          </a:xfrm>
          <a:prstGeom prst="rect">
            <a:avLst/>
          </a:prstGeom>
        </p:spPr>
      </p:pic>
      <p:pic>
        <p:nvPicPr>
          <p:cNvPr id="6" name="Picture 5"/>
          <p:cNvPicPr>
            <a:picLocks noChangeAspect="1"/>
          </p:cNvPicPr>
          <p:nvPr/>
        </p:nvPicPr>
        <p:blipFill>
          <a:blip r:embed="rId9"/>
          <a:stretch>
            <a:fillRect/>
          </a:stretch>
        </p:blipFill>
        <p:spPr>
          <a:xfrm>
            <a:off x="5498980" y="117747"/>
            <a:ext cx="1293743" cy="1707878"/>
          </a:xfrm>
          <a:prstGeom prst="rect">
            <a:avLst/>
          </a:prstGeom>
        </p:spPr>
      </p:pic>
      <p:pic>
        <p:nvPicPr>
          <p:cNvPr id="7" name="Picture 6"/>
          <p:cNvPicPr>
            <a:picLocks noChangeAspect="1"/>
          </p:cNvPicPr>
          <p:nvPr/>
        </p:nvPicPr>
        <p:blipFill>
          <a:blip r:embed="rId10"/>
          <a:stretch>
            <a:fillRect/>
          </a:stretch>
        </p:blipFill>
        <p:spPr>
          <a:xfrm>
            <a:off x="10049789" y="117747"/>
            <a:ext cx="1304011" cy="1707878"/>
          </a:xfrm>
          <a:prstGeom prst="rect">
            <a:avLst/>
          </a:prstGeom>
        </p:spPr>
      </p:pic>
    </p:spTree>
    <p:extLst>
      <p:ext uri="{BB962C8B-B14F-4D97-AF65-F5344CB8AC3E}">
        <p14:creationId xmlns:p14="http://schemas.microsoft.com/office/powerpoint/2010/main" val="452496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4934" y="-1770869"/>
            <a:ext cx="11608904" cy="15023288"/>
          </a:xfrm>
        </p:spPr>
      </p:pic>
      <p:sp>
        <p:nvSpPr>
          <p:cNvPr id="5" name="TextBox 4"/>
          <p:cNvSpPr txBox="1"/>
          <p:nvPr/>
        </p:nvSpPr>
        <p:spPr>
          <a:xfrm>
            <a:off x="7818119" y="300047"/>
            <a:ext cx="4701209" cy="369332"/>
          </a:xfrm>
          <a:prstGeom prst="rect">
            <a:avLst/>
          </a:prstGeom>
          <a:noFill/>
        </p:spPr>
        <p:txBody>
          <a:bodyPr wrap="square" rtlCol="0">
            <a:spAutoFit/>
          </a:bodyPr>
          <a:lstStyle/>
          <a:p>
            <a:r>
              <a:rPr lang="en-US" dirty="0" smtClean="0">
                <a:hlinkClick r:id="rId3"/>
              </a:rPr>
              <a:t>http://hci.stanford.edu/~</a:t>
            </a:r>
            <a:r>
              <a:rPr lang="en-US" dirty="0" err="1" smtClean="0">
                <a:hlinkClick r:id="rId3"/>
              </a:rPr>
              <a:t>winograd</a:t>
            </a:r>
            <a:r>
              <a:rPr lang="en-US" dirty="0" smtClean="0">
                <a:hlinkClick r:id="rId3"/>
              </a:rPr>
              <a:t>/</a:t>
            </a:r>
            <a:r>
              <a:rPr lang="en-US" dirty="0" err="1" smtClean="0">
                <a:hlinkClick r:id="rId3"/>
              </a:rPr>
              <a:t>shrdlu</a:t>
            </a:r>
            <a:r>
              <a:rPr lang="en-US" dirty="0" smtClean="0">
                <a:hlinkClick r:id="rId3"/>
              </a:rPr>
              <a:t>/</a:t>
            </a:r>
            <a:endParaRPr 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colorTemperature colorTemp="8890"/>
                    </a14:imgEffect>
                  </a14:imgLayer>
                </a14:imgProps>
              </a:ext>
              <a:ext uri="{28A0092B-C50C-407E-A947-70E740481C1C}">
                <a14:useLocalDpi xmlns:a14="http://schemas.microsoft.com/office/drawing/2010/main"/>
              </a:ext>
            </a:extLst>
          </a:blip>
          <a:stretch>
            <a:fillRect/>
          </a:stretch>
        </p:blipFill>
        <p:spPr>
          <a:xfrm>
            <a:off x="0" y="0"/>
            <a:ext cx="2617746" cy="2226507"/>
          </a:xfrm>
          <a:prstGeom prst="rect">
            <a:avLst/>
          </a:prstGeom>
          <a:ln w="15875">
            <a:solidFill>
              <a:schemeClr val="accent1"/>
            </a:solidFill>
          </a:ln>
        </p:spPr>
      </p:pic>
    </p:spTree>
    <p:extLst>
      <p:ext uri="{BB962C8B-B14F-4D97-AF65-F5344CB8AC3E}">
        <p14:creationId xmlns:p14="http://schemas.microsoft.com/office/powerpoint/2010/main" val="951352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6690732" cy="6858000"/>
          </a:xfrm>
          <a:prstGeom prst="rect">
            <a:avLst/>
          </a:prstGeom>
        </p:spPr>
      </p:pic>
      <p:sp>
        <p:nvSpPr>
          <p:cNvPr id="2" name="Title 1"/>
          <p:cNvSpPr>
            <a:spLocks noGrp="1"/>
          </p:cNvSpPr>
          <p:nvPr>
            <p:ph type="title"/>
          </p:nvPr>
        </p:nvSpPr>
        <p:spPr>
          <a:xfrm>
            <a:off x="838200" y="365125"/>
            <a:ext cx="6477000" cy="1325563"/>
          </a:xfrm>
        </p:spPr>
        <p:txBody>
          <a:bodyPr/>
          <a:lstStyle/>
          <a:p>
            <a:r>
              <a:rPr lang="en-US" b="1" dirty="0" smtClean="0"/>
              <a:t>SHRDLU </a:t>
            </a:r>
            <a:r>
              <a:rPr lang="mr-IN" b="1" dirty="0" smtClean="0"/>
              <a:t>–</a:t>
            </a:r>
            <a:r>
              <a:rPr lang="en-US" b="1" dirty="0" smtClean="0"/>
              <a:t> Blocks World</a:t>
            </a:r>
            <a:endParaRPr lang="en-US" b="1" dirty="0"/>
          </a:p>
        </p:txBody>
      </p:sp>
      <p:sp>
        <p:nvSpPr>
          <p:cNvPr id="3" name="Content Placeholder 2"/>
          <p:cNvSpPr>
            <a:spLocks noGrp="1"/>
          </p:cNvSpPr>
          <p:nvPr>
            <p:ph idx="1"/>
          </p:nvPr>
        </p:nvSpPr>
        <p:spPr>
          <a:xfrm>
            <a:off x="838200" y="1825625"/>
            <a:ext cx="5852532" cy="4351338"/>
          </a:xfrm>
        </p:spPr>
        <p:txBody>
          <a:bodyPr/>
          <a:lstStyle/>
          <a:p>
            <a:r>
              <a:rPr lang="en-US" dirty="0" smtClean="0"/>
              <a:t>Terry </a:t>
            </a:r>
            <a:r>
              <a:rPr lang="en-US" dirty="0" err="1" smtClean="0"/>
              <a:t>Winograd's</a:t>
            </a:r>
            <a:r>
              <a:rPr lang="en-US" dirty="0" smtClean="0"/>
              <a:t> dissertation work demonstrated the use of natural language to interact with a robot.</a:t>
            </a:r>
            <a:endParaRPr lang="en-US" dirty="0"/>
          </a:p>
        </p:txBody>
      </p:sp>
      <p:sp>
        <p:nvSpPr>
          <p:cNvPr id="8" name="TextBox 7"/>
          <p:cNvSpPr txBox="1"/>
          <p:nvPr/>
        </p:nvSpPr>
        <p:spPr>
          <a:xfrm>
            <a:off x="6947451" y="96768"/>
            <a:ext cx="5118653" cy="6740307"/>
          </a:xfrm>
          <a:prstGeom prst="rect">
            <a:avLst/>
          </a:prstGeom>
          <a:noFill/>
        </p:spPr>
        <p:txBody>
          <a:bodyPr wrap="square" rtlCol="0">
            <a:spAutoFit/>
          </a:bodyPr>
          <a:lstStyle/>
          <a:p>
            <a:pPr marL="1090613" indent="-1090613">
              <a:tabLst>
                <a:tab pos="1081088" algn="l"/>
              </a:tabLst>
            </a:pPr>
            <a:r>
              <a:rPr lang="en-US" dirty="0" smtClean="0"/>
              <a:t>Person:	PICK </a:t>
            </a:r>
            <a:r>
              <a:rPr lang="en-US" dirty="0"/>
              <a:t>UP A BIG RED BLOCK</a:t>
            </a:r>
            <a:r>
              <a:rPr lang="en-US" dirty="0" smtClean="0"/>
              <a:t>.</a:t>
            </a:r>
          </a:p>
          <a:p>
            <a:pPr marL="1090613" indent="-1090613">
              <a:tabLst>
                <a:tab pos="1081088" algn="l"/>
              </a:tabLst>
            </a:pPr>
            <a:r>
              <a:rPr lang="en-US" dirty="0" smtClean="0"/>
              <a:t>Computer:	OK. (does it)</a:t>
            </a:r>
          </a:p>
          <a:p>
            <a:pPr marL="1090613" indent="-1090613">
              <a:tabLst>
                <a:tab pos="1081088" algn="l"/>
              </a:tabLst>
            </a:pPr>
            <a:r>
              <a:rPr lang="en-US" dirty="0" smtClean="0"/>
              <a:t>Person: 	GRASP THE PYRAMID.</a:t>
            </a:r>
          </a:p>
          <a:p>
            <a:pPr marL="1090613" indent="-1090613">
              <a:tabLst>
                <a:tab pos="1081088" algn="l"/>
              </a:tabLst>
            </a:pPr>
            <a:r>
              <a:rPr lang="en-US" dirty="0" smtClean="0"/>
              <a:t>Computer:	I DON'T UNDERSTAND WHICH PYRAMID YOU MEAN.</a:t>
            </a:r>
          </a:p>
          <a:p>
            <a:pPr marL="1090613" indent="-1090613">
              <a:tabLst>
                <a:tab pos="1081088" algn="l"/>
              </a:tabLst>
            </a:pPr>
            <a:r>
              <a:rPr lang="en-US" dirty="0" smtClean="0"/>
              <a:t>Person:	FIND A BLOCK WHICH IS TALLER THAN THE ONE YOU ARE HOLDING AND PUT IT INTO THE BOX.</a:t>
            </a:r>
          </a:p>
          <a:p>
            <a:pPr marL="1090613" indent="-1090613">
              <a:tabLst>
                <a:tab pos="1081088" algn="l"/>
              </a:tabLst>
            </a:pPr>
            <a:r>
              <a:rPr lang="en-US" dirty="0" smtClean="0"/>
              <a:t>Computer:	BY "IT", I ASSUME YOU MEAN THE BLOCK WHICH IS TALLER THAN THE ONE I AM HOLDING.</a:t>
            </a:r>
          </a:p>
          <a:p>
            <a:pPr marL="1090613" indent="-1090613">
              <a:tabLst>
                <a:tab pos="1081088" algn="l"/>
              </a:tabLst>
            </a:pPr>
            <a:r>
              <a:rPr lang="en-US" dirty="0" smtClean="0"/>
              <a:t>Computer:	OK. (does it)</a:t>
            </a:r>
          </a:p>
          <a:p>
            <a:pPr marL="1090613" indent="-1090613">
              <a:tabLst>
                <a:tab pos="1081088" algn="l"/>
              </a:tabLst>
            </a:pPr>
            <a:r>
              <a:rPr lang="en-US" dirty="0" smtClean="0"/>
              <a:t>Person:	WHAT DOES THE </a:t>
            </a:r>
            <a:r>
              <a:rPr lang="en-US" dirty="0" smtClean="0"/>
              <a:t>BOX CONTAIN</a:t>
            </a:r>
            <a:r>
              <a:rPr lang="en-US" dirty="0" smtClean="0"/>
              <a:t>?</a:t>
            </a:r>
          </a:p>
          <a:p>
            <a:pPr marL="1090613" indent="-1090613">
              <a:tabLst>
                <a:tab pos="1081088" algn="l"/>
              </a:tabLst>
            </a:pPr>
            <a:r>
              <a:rPr lang="en-US" dirty="0" smtClean="0"/>
              <a:t>Computer:	THE BLUE PYRAMID AND THE BLUE BLOCK.</a:t>
            </a:r>
          </a:p>
          <a:p>
            <a:pPr marL="1090613" indent="-1090613">
              <a:tabLst>
                <a:tab pos="1081088" algn="l"/>
              </a:tabLst>
            </a:pPr>
            <a:r>
              <a:rPr lang="en-US" dirty="0" smtClean="0"/>
              <a:t>Person:	WHAT IS THE PYRAMID SUPPORTED BY?</a:t>
            </a:r>
          </a:p>
          <a:p>
            <a:pPr marL="1090613" indent="-1090613">
              <a:tabLst>
                <a:tab pos="1081088" algn="l"/>
              </a:tabLst>
            </a:pPr>
            <a:r>
              <a:rPr lang="en-US" dirty="0" smtClean="0"/>
              <a:t>Computer:	THE BOX.</a:t>
            </a:r>
          </a:p>
          <a:p>
            <a:pPr marL="1090613" indent="-1090613">
              <a:tabLst>
                <a:tab pos="1081088" algn="l"/>
              </a:tabLst>
            </a:pPr>
            <a:r>
              <a:rPr lang="en-US" dirty="0" smtClean="0"/>
              <a:t>Person:	HOW MANY BLOCKS ARE NOT IN THE BOX?</a:t>
            </a:r>
          </a:p>
          <a:p>
            <a:pPr marL="1090613" indent="-1090613">
              <a:tabLst>
                <a:tab pos="1081088" algn="l"/>
              </a:tabLst>
            </a:pPr>
            <a:r>
              <a:rPr lang="en-US" dirty="0" smtClean="0"/>
              <a:t>Computer:	FOUR OF THEM.</a:t>
            </a:r>
          </a:p>
          <a:p>
            <a:pPr marL="1090613" indent="-1090613">
              <a:tabLst>
                <a:tab pos="1081088" algn="l"/>
              </a:tabLst>
            </a:pPr>
            <a:r>
              <a:rPr lang="en-US" dirty="0" smtClean="0"/>
              <a:t>Person: 	IS AT LEAST ONE OF THEM NARROWER THAN THE ONE WHICH I TOLD YOU TO PICK UP?</a:t>
            </a:r>
          </a:p>
          <a:p>
            <a:pPr marL="1090613" indent="-1090613">
              <a:tabLst>
                <a:tab pos="1081088" algn="l"/>
              </a:tabLst>
            </a:pPr>
            <a:r>
              <a:rPr lang="en-US" dirty="0" smtClean="0"/>
              <a:t>Computer:	YES, THE RED CUBE.</a:t>
            </a:r>
          </a:p>
        </p:txBody>
      </p:sp>
      <p:sp>
        <p:nvSpPr>
          <p:cNvPr id="9" name="TextBox 8"/>
          <p:cNvSpPr txBox="1"/>
          <p:nvPr/>
        </p:nvSpPr>
        <p:spPr>
          <a:xfrm>
            <a:off x="1083365" y="2980155"/>
            <a:ext cx="4701209" cy="369332"/>
          </a:xfrm>
          <a:prstGeom prst="rect">
            <a:avLst/>
          </a:prstGeom>
          <a:noFill/>
        </p:spPr>
        <p:txBody>
          <a:bodyPr wrap="square" rtlCol="0">
            <a:spAutoFit/>
          </a:bodyPr>
          <a:lstStyle/>
          <a:p>
            <a:r>
              <a:rPr lang="en-US" dirty="0" smtClean="0">
                <a:hlinkClick r:id="rId3"/>
              </a:rPr>
              <a:t>http://hci.stanford.edu/~</a:t>
            </a:r>
            <a:r>
              <a:rPr lang="en-US" dirty="0" err="1" smtClean="0">
                <a:hlinkClick r:id="rId3"/>
              </a:rPr>
              <a:t>winograd</a:t>
            </a:r>
            <a:r>
              <a:rPr lang="en-US" dirty="0" smtClean="0">
                <a:hlinkClick r:id="rId3"/>
              </a:rPr>
              <a:t>/</a:t>
            </a:r>
            <a:r>
              <a:rPr lang="en-US" dirty="0" err="1" smtClean="0">
                <a:hlinkClick r:id="rId3"/>
              </a:rPr>
              <a:t>shrdlu</a:t>
            </a:r>
            <a:r>
              <a:rPr lang="en-US" dirty="0" smtClean="0">
                <a:hlinkClick r:id="rId3"/>
              </a:rPr>
              <a:t>/</a:t>
            </a:r>
            <a:endParaRPr lang="en-US" dirty="0"/>
          </a:p>
        </p:txBody>
      </p:sp>
    </p:spTree>
    <p:extLst>
      <p:ext uri="{BB962C8B-B14F-4D97-AF65-F5344CB8AC3E}">
        <p14:creationId xmlns:p14="http://schemas.microsoft.com/office/powerpoint/2010/main" val="1532568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775746" cy="811668"/>
          </a:xfrm>
        </p:spPr>
        <p:txBody>
          <a:bodyPr/>
          <a:lstStyle/>
          <a:p>
            <a:r>
              <a:rPr lang="en-US" dirty="0" smtClean="0"/>
              <a:t>NLP Landscape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8472403"/>
              </p:ext>
            </p:extLst>
          </p:nvPr>
        </p:nvGraphicFramePr>
        <p:xfrm>
          <a:off x="838200" y="1288111"/>
          <a:ext cx="10515600" cy="4888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ular Callout 5"/>
          <p:cNvSpPr/>
          <p:nvPr/>
        </p:nvSpPr>
        <p:spPr>
          <a:xfrm>
            <a:off x="10448742" y="5639663"/>
            <a:ext cx="1399429" cy="890546"/>
          </a:xfrm>
          <a:prstGeom prst="wedgeRoundRectCallout">
            <a:avLst>
              <a:gd name="adj1" fmla="val -38998"/>
              <a:gd name="adj2" fmla="val -95181"/>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Neural Networks</a:t>
            </a:r>
            <a:endParaRPr lang="en-US" dirty="0">
              <a:solidFill>
                <a:sysClr val="windowText" lastClr="000000"/>
              </a:solidFill>
            </a:endParaRPr>
          </a:p>
        </p:txBody>
      </p:sp>
      <p:sp>
        <p:nvSpPr>
          <p:cNvPr id="8" name="Right Brace 7"/>
          <p:cNvSpPr/>
          <p:nvPr/>
        </p:nvSpPr>
        <p:spPr>
          <a:xfrm rot="5400000">
            <a:off x="2944886" y="3771203"/>
            <a:ext cx="587227" cy="3581400"/>
          </a:xfrm>
          <a:prstGeom prst="rightBrace">
            <a:avLst>
              <a:gd name="adj1" fmla="val 8333"/>
              <a:gd name="adj2" fmla="val 51874"/>
            </a:avLst>
          </a:prstGeom>
          <a:no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963372" y="5965114"/>
            <a:ext cx="2550253" cy="646331"/>
          </a:xfrm>
          <a:prstGeom prst="rect">
            <a:avLst/>
          </a:prstGeom>
          <a:noFill/>
        </p:spPr>
        <p:txBody>
          <a:bodyPr wrap="square" rtlCol="0">
            <a:spAutoFit/>
          </a:bodyPr>
          <a:lstStyle/>
          <a:p>
            <a:r>
              <a:rPr lang="en-US" dirty="0" smtClean="0"/>
              <a:t>Traditionally curated, now </a:t>
            </a:r>
            <a:r>
              <a:rPr lang="en-US" smtClean="0"/>
              <a:t>trained with (R)NNs</a:t>
            </a:r>
            <a:endParaRPr lang="en-US"/>
          </a:p>
        </p:txBody>
      </p:sp>
      <p:sp>
        <p:nvSpPr>
          <p:cNvPr id="10" name="TextBox 9"/>
          <p:cNvSpPr txBox="1"/>
          <p:nvPr/>
        </p:nvSpPr>
        <p:spPr>
          <a:xfrm>
            <a:off x="4613946" y="565533"/>
            <a:ext cx="7705058" cy="369332"/>
          </a:xfrm>
          <a:prstGeom prst="rect">
            <a:avLst/>
          </a:prstGeom>
          <a:noFill/>
        </p:spPr>
        <p:txBody>
          <a:bodyPr wrap="square" rtlCol="0">
            <a:spAutoFit/>
          </a:bodyPr>
          <a:lstStyle/>
          <a:p>
            <a:r>
              <a:rPr lang="en-US" dirty="0" smtClean="0"/>
              <a:t>|Search queries| &lt; |Tweets| &lt; |Messages| &lt; |Blogs| &lt; </a:t>
            </a:r>
            <a:r>
              <a:rPr lang="en-US" smtClean="0"/>
              <a:t>|News| &lt; |Legal docs| </a:t>
            </a:r>
            <a:endParaRPr lang="en-US"/>
          </a:p>
        </p:txBody>
      </p:sp>
      <p:sp>
        <p:nvSpPr>
          <p:cNvPr id="11" name="Right Brace 10"/>
          <p:cNvSpPr/>
          <p:nvPr/>
        </p:nvSpPr>
        <p:spPr>
          <a:xfrm rot="16200000">
            <a:off x="5887852" y="-815048"/>
            <a:ext cx="280307" cy="255761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rot="16200000">
            <a:off x="9588980" y="-1655284"/>
            <a:ext cx="289848" cy="422853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6864830" y="-1125283"/>
            <a:ext cx="297763" cy="4529024"/>
          </a:xfrm>
          <a:prstGeom prst="rightBrace">
            <a:avLst>
              <a:gd name="adj1" fmla="val 8333"/>
              <a:gd name="adj2" fmla="val 62966"/>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5400000">
            <a:off x="10447346" y="-129490"/>
            <a:ext cx="307203" cy="2528003"/>
          </a:xfrm>
          <a:prstGeom prst="rightBrace">
            <a:avLst>
              <a:gd name="adj1" fmla="val 8333"/>
              <a:gd name="adj2" fmla="val 49222"/>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633554" y="1272025"/>
            <a:ext cx="1196097" cy="369332"/>
          </a:xfrm>
          <a:prstGeom prst="rect">
            <a:avLst/>
          </a:prstGeom>
          <a:noFill/>
        </p:spPr>
        <p:txBody>
          <a:bodyPr wrap="none" rtlCol="0">
            <a:spAutoFit/>
          </a:bodyPr>
          <a:lstStyle/>
          <a:p>
            <a:r>
              <a:rPr lang="en-US" dirty="0" smtClean="0">
                <a:solidFill>
                  <a:srgbClr val="C00000"/>
                </a:solidFill>
              </a:rPr>
              <a:t>Vernacular</a:t>
            </a:r>
            <a:endParaRPr lang="en-US" dirty="0">
              <a:solidFill>
                <a:srgbClr val="C00000"/>
              </a:solidFill>
            </a:endParaRPr>
          </a:p>
        </p:txBody>
      </p:sp>
      <p:sp>
        <p:nvSpPr>
          <p:cNvPr id="16" name="TextBox 15"/>
          <p:cNvSpPr txBox="1"/>
          <p:nvPr/>
        </p:nvSpPr>
        <p:spPr>
          <a:xfrm>
            <a:off x="9387767" y="1288111"/>
            <a:ext cx="2735236" cy="646331"/>
          </a:xfrm>
          <a:prstGeom prst="rect">
            <a:avLst/>
          </a:prstGeom>
          <a:noFill/>
        </p:spPr>
        <p:txBody>
          <a:bodyPr wrap="none" rtlCol="0">
            <a:spAutoFit/>
          </a:bodyPr>
          <a:lstStyle/>
          <a:p>
            <a:r>
              <a:rPr lang="en-US" dirty="0" smtClean="0">
                <a:solidFill>
                  <a:srgbClr val="C00000"/>
                </a:solidFill>
              </a:rPr>
              <a:t>Formal/Technical Language</a:t>
            </a:r>
            <a:br>
              <a:rPr lang="en-US" dirty="0" smtClean="0">
                <a:solidFill>
                  <a:srgbClr val="C00000"/>
                </a:solidFill>
              </a:rPr>
            </a:br>
            <a:r>
              <a:rPr lang="en-US" dirty="0" smtClean="0">
                <a:solidFill>
                  <a:srgbClr val="C00000"/>
                </a:solidFill>
              </a:rPr>
              <a:t>Domain </a:t>
            </a:r>
            <a:r>
              <a:rPr lang="en-US" smtClean="0">
                <a:solidFill>
                  <a:srgbClr val="C00000"/>
                </a:solidFill>
              </a:rPr>
              <a:t>specific vocabulary</a:t>
            </a:r>
            <a:endParaRPr lang="en-US" dirty="0">
              <a:solidFill>
                <a:srgbClr val="C00000"/>
              </a:solidFill>
            </a:endParaRPr>
          </a:p>
        </p:txBody>
      </p:sp>
      <p:sp>
        <p:nvSpPr>
          <p:cNvPr id="17" name="TextBox 16"/>
          <p:cNvSpPr txBox="1"/>
          <p:nvPr/>
        </p:nvSpPr>
        <p:spPr>
          <a:xfrm>
            <a:off x="5234262" y="-25951"/>
            <a:ext cx="1587486" cy="369332"/>
          </a:xfrm>
          <a:prstGeom prst="rect">
            <a:avLst/>
          </a:prstGeom>
          <a:noFill/>
        </p:spPr>
        <p:txBody>
          <a:bodyPr wrap="none" rtlCol="0">
            <a:spAutoFit/>
          </a:bodyPr>
          <a:lstStyle/>
          <a:p>
            <a:r>
              <a:rPr lang="en-US">
                <a:solidFill>
                  <a:srgbClr val="C00000"/>
                </a:solidFill>
              </a:rPr>
              <a:t>n</a:t>
            </a:r>
            <a:r>
              <a:rPr lang="en-US" smtClean="0">
                <a:solidFill>
                  <a:srgbClr val="C00000"/>
                </a:solidFill>
              </a:rPr>
              <a:t>o/little </a:t>
            </a:r>
            <a:r>
              <a:rPr lang="en-US" dirty="0">
                <a:solidFill>
                  <a:srgbClr val="C00000"/>
                </a:solidFill>
              </a:rPr>
              <a:t>s</a:t>
            </a:r>
            <a:r>
              <a:rPr lang="en-US" smtClean="0">
                <a:solidFill>
                  <a:srgbClr val="C00000"/>
                </a:solidFill>
              </a:rPr>
              <a:t>yntax</a:t>
            </a:r>
            <a:endParaRPr lang="en-US" dirty="0">
              <a:solidFill>
                <a:srgbClr val="C00000"/>
              </a:solidFill>
            </a:endParaRPr>
          </a:p>
        </p:txBody>
      </p:sp>
      <p:sp>
        <p:nvSpPr>
          <p:cNvPr id="18" name="TextBox 17"/>
          <p:cNvSpPr txBox="1"/>
          <p:nvPr/>
        </p:nvSpPr>
        <p:spPr>
          <a:xfrm>
            <a:off x="8623151" y="-28718"/>
            <a:ext cx="2221506" cy="369332"/>
          </a:xfrm>
          <a:prstGeom prst="rect">
            <a:avLst/>
          </a:prstGeom>
          <a:noFill/>
        </p:spPr>
        <p:txBody>
          <a:bodyPr wrap="none" rtlCol="0">
            <a:spAutoFit/>
          </a:bodyPr>
          <a:lstStyle/>
          <a:p>
            <a:r>
              <a:rPr lang="en-US">
                <a:solidFill>
                  <a:srgbClr val="C00000"/>
                </a:solidFill>
              </a:rPr>
              <a:t>g</a:t>
            </a:r>
            <a:r>
              <a:rPr lang="en-US" smtClean="0">
                <a:solidFill>
                  <a:srgbClr val="C00000"/>
                </a:solidFill>
              </a:rPr>
              <a:t>rammatically correct</a:t>
            </a:r>
            <a:endParaRPr lang="en-US" dirty="0">
              <a:solidFill>
                <a:srgbClr val="C00000"/>
              </a:solidFill>
            </a:endParaRPr>
          </a:p>
        </p:txBody>
      </p:sp>
      <p:sp>
        <p:nvSpPr>
          <p:cNvPr id="19" name="Striped Right Arrow 18"/>
          <p:cNvSpPr/>
          <p:nvPr/>
        </p:nvSpPr>
        <p:spPr>
          <a:xfrm rot="10800000">
            <a:off x="4026717" y="1714942"/>
            <a:ext cx="2795031" cy="253476"/>
          </a:xfrm>
          <a:prstGeom prst="stripedRightArrow">
            <a:avLst>
              <a:gd name="adj1" fmla="val 40323"/>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7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904"/>
            <a:ext cx="10515600" cy="811668"/>
          </a:xfrm>
        </p:spPr>
        <p:txBody>
          <a:bodyPr/>
          <a:lstStyle/>
          <a:p>
            <a:r>
              <a:rPr lang="en-US" dirty="0" smtClean="0"/>
              <a:t>NLP Pipeline</a:t>
            </a:r>
            <a:endParaRPr lang="en-US" dirty="0"/>
          </a:p>
        </p:txBody>
      </p:sp>
      <p:sp>
        <p:nvSpPr>
          <p:cNvPr id="3" name="Content Placeholder 2"/>
          <p:cNvSpPr>
            <a:spLocks noGrp="1"/>
          </p:cNvSpPr>
          <p:nvPr>
            <p:ph idx="1"/>
          </p:nvPr>
        </p:nvSpPr>
        <p:spPr>
          <a:xfrm>
            <a:off x="838200" y="1288111"/>
            <a:ext cx="6596270" cy="4888852"/>
          </a:xfrm>
        </p:spPr>
        <p:txBody>
          <a:bodyPr/>
          <a:lstStyle/>
          <a:p>
            <a:r>
              <a:rPr lang="en-US" b="1" dirty="0" smtClean="0"/>
              <a:t>Lexical Analysis </a:t>
            </a:r>
            <a:r>
              <a:rPr lang="en-US" dirty="0"/>
              <a:t>involves identifying and analyzing the structure of words. Lexicon of a language means the collection of words and phrases in a language. Lexical analysis is dividing the whole chunk of </a:t>
            </a:r>
            <a:r>
              <a:rPr lang="en-US" dirty="0" smtClean="0"/>
              <a:t>text </a:t>
            </a:r>
            <a:r>
              <a:rPr lang="en-US" dirty="0"/>
              <a:t>into paragraphs, sentences, and words</a:t>
            </a:r>
            <a:r>
              <a:rPr lang="en-US" dirty="0" smtClean="0"/>
              <a:t>.</a:t>
            </a:r>
          </a:p>
          <a:p>
            <a:r>
              <a:rPr lang="en-US" b="1" dirty="0" smtClean="0"/>
              <a:t>Syntactic Analysis </a:t>
            </a:r>
            <a:r>
              <a:rPr lang="en-US" dirty="0"/>
              <a:t>involves analysis of words in the sentence for grammar and arranging words in a manner that shows the relationship among the words. The sentence such as “The school goes to boy” is rejected by English syntactic analyzer</a:t>
            </a:r>
            <a:r>
              <a:rPr lang="en-US" dirty="0" smtClean="0"/>
              <a:t>.</a:t>
            </a:r>
          </a:p>
          <a:p>
            <a:r>
              <a:rPr lang="en-US" b="1" dirty="0"/>
              <a:t>Semantic Analysis </a:t>
            </a:r>
            <a:r>
              <a:rPr lang="en-US" dirty="0"/>
              <a:t>draws the exact meaning or the dictionary meaning from the text. The text is checked for meaningfulness. It is done by mapping syntactic structures and objects in the task domain. The semantic analyzer disregards sentence such as “hot ice-cream”.</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39715" y="0"/>
            <a:ext cx="4652285" cy="6858000"/>
          </a:xfrm>
          <a:prstGeom prst="rect">
            <a:avLst/>
          </a:prstGeom>
        </p:spPr>
      </p:pic>
      <p:sp>
        <p:nvSpPr>
          <p:cNvPr id="5" name="Rectangle 4"/>
          <p:cNvSpPr/>
          <p:nvPr/>
        </p:nvSpPr>
        <p:spPr>
          <a:xfrm>
            <a:off x="7644960" y="3976382"/>
            <a:ext cx="4652285" cy="2881618"/>
          </a:xfrm>
          <a:prstGeom prst="rect">
            <a:avLst/>
          </a:pr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636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a:t>
            </a:r>
            <a:r>
              <a:rPr lang="en-US" dirty="0" smtClean="0"/>
              <a:t>Pipeline (2)</a:t>
            </a:r>
            <a:endParaRPr lang="en-US" dirty="0"/>
          </a:p>
        </p:txBody>
      </p:sp>
      <p:sp>
        <p:nvSpPr>
          <p:cNvPr id="3" name="Content Placeholder 2"/>
          <p:cNvSpPr>
            <a:spLocks noGrp="1"/>
          </p:cNvSpPr>
          <p:nvPr>
            <p:ph idx="1"/>
          </p:nvPr>
        </p:nvSpPr>
        <p:spPr>
          <a:xfrm>
            <a:off x="838200" y="1288111"/>
            <a:ext cx="6596270" cy="4888852"/>
          </a:xfrm>
        </p:spPr>
        <p:txBody>
          <a:bodyPr/>
          <a:lstStyle/>
          <a:p>
            <a:r>
              <a:rPr lang="en-US" b="1" dirty="0" smtClean="0"/>
              <a:t>Disclosure Integration</a:t>
            </a:r>
            <a:r>
              <a:rPr lang="en-US" dirty="0" smtClean="0"/>
              <a:t>: The </a:t>
            </a:r>
            <a:r>
              <a:rPr lang="en-US" dirty="0"/>
              <a:t>meaning of any sentence depends upon the meaning of the sentence just before it. In addition, it also brings about the meaning of immediately succeeding sentence</a:t>
            </a:r>
            <a:r>
              <a:rPr lang="en-US" dirty="0" smtClean="0"/>
              <a:t>.</a:t>
            </a:r>
          </a:p>
          <a:p>
            <a:r>
              <a:rPr lang="en-US" b="1" dirty="0"/>
              <a:t>Pragmatic Analysis: </a:t>
            </a:r>
            <a:r>
              <a:rPr lang="en-US" dirty="0"/>
              <a:t>During this, what was said is re-interpreted on what it actually meant. It involves deriving those aspects of language which require real world knowledge</a:t>
            </a:r>
            <a:r>
              <a:rPr lang="en-US" dirty="0" smtClean="0"/>
              <a:t>.</a:t>
            </a:r>
          </a:p>
          <a:p>
            <a:endParaRPr lang="en-US" dirty="0" smtClean="0"/>
          </a:p>
          <a:p>
            <a:endParaRPr lang="en-US" dirty="0"/>
          </a:p>
          <a:p>
            <a:endParaRPr lang="en-US" dirty="0" smtClean="0"/>
          </a:p>
          <a:p>
            <a:endParaRPr lang="en-US" dirty="0"/>
          </a:p>
          <a:p>
            <a:r>
              <a:rPr lang="en-US" dirty="0"/>
              <a:t>Source: </a:t>
            </a:r>
            <a:r>
              <a:rPr lang="en-US" dirty="0">
                <a:hlinkClick r:id="rId2"/>
              </a:rPr>
              <a:t>https://</a:t>
            </a:r>
            <a:r>
              <a:rPr lang="en-US" dirty="0" err="1">
                <a:hlinkClick r:id="rId2"/>
              </a:rPr>
              <a:t>www.tutorialspoint.com</a:t>
            </a:r>
            <a:r>
              <a:rPr lang="en-US" dirty="0">
                <a:hlinkClick r:id="rId2"/>
              </a:rPr>
              <a:t>/</a:t>
            </a:r>
            <a:r>
              <a:rPr lang="en-US" dirty="0" err="1">
                <a:hlinkClick r:id="rId2"/>
              </a:rPr>
              <a:t>artificial_intelligence</a:t>
            </a:r>
            <a:r>
              <a:rPr lang="en-US" dirty="0">
                <a:hlinkClick r:id="rId2"/>
              </a:rPr>
              <a:t>/</a:t>
            </a:r>
            <a:r>
              <a:rPr lang="en-US" dirty="0" err="1">
                <a:hlinkClick r:id="rId2"/>
              </a:rPr>
              <a:t>artificial_intelligence_natural_language_processing.htm</a:t>
            </a:r>
            <a:endParaRPr lang="en-US" dirty="0"/>
          </a:p>
          <a:p>
            <a:endParaRPr lang="en-US" dirty="0"/>
          </a:p>
        </p:txBody>
      </p:sp>
      <p:pic>
        <p:nvPicPr>
          <p:cNvPr id="4" name="Picture 3"/>
          <p:cNvPicPr>
            <a:picLocks noChangeAspect="1"/>
          </p:cNvPicPr>
          <p:nvPr/>
        </p:nvPicPr>
        <p:blipFill>
          <a:blip r:embed="rId3"/>
          <a:stretch>
            <a:fillRect/>
          </a:stretch>
        </p:blipFill>
        <p:spPr>
          <a:xfrm>
            <a:off x="7539715" y="0"/>
            <a:ext cx="4652285" cy="6858000"/>
          </a:xfrm>
          <a:prstGeom prst="rect">
            <a:avLst/>
          </a:prstGeom>
        </p:spPr>
      </p:pic>
      <p:sp>
        <p:nvSpPr>
          <p:cNvPr id="5" name="Rectangle 4"/>
          <p:cNvSpPr/>
          <p:nvPr/>
        </p:nvSpPr>
        <p:spPr>
          <a:xfrm>
            <a:off x="7539715" y="125835"/>
            <a:ext cx="4652285" cy="4328719"/>
          </a:xfrm>
          <a:prstGeom prst="rect">
            <a:avLst/>
          </a:pr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659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12936</TotalTime>
  <Words>795</Words>
  <Application>Microsoft Macintosh PowerPoint</Application>
  <PresentationFormat>Widescreen</PresentationFormat>
  <Paragraphs>170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 Chancery</vt:lpstr>
      <vt:lpstr>Calibri</vt:lpstr>
      <vt:lpstr>Calibri Light</vt:lpstr>
      <vt:lpstr>Mangal</vt:lpstr>
      <vt:lpstr>Wingdings</vt:lpstr>
      <vt:lpstr>Arial</vt:lpstr>
      <vt:lpstr>Office Theme</vt:lpstr>
      <vt:lpstr>Natural Language Processing</vt:lpstr>
      <vt:lpstr>PowerPoint Presentation</vt:lpstr>
      <vt:lpstr>Toolkits</vt:lpstr>
      <vt:lpstr>Books</vt:lpstr>
      <vt:lpstr>PowerPoint Presentation</vt:lpstr>
      <vt:lpstr>SHRDLU – Blocks World</vt:lpstr>
      <vt:lpstr>NLP Landscape</vt:lpstr>
      <vt:lpstr>NLP Pipeline</vt:lpstr>
      <vt:lpstr>NLP Pipeline (2)</vt:lpstr>
      <vt:lpstr>Sentiment Analysis</vt:lpstr>
      <vt:lpstr>Challenges in Sentiment Analysis</vt:lpstr>
      <vt:lpstr>Sentiment Treebank</vt:lpstr>
      <vt:lpstr>Formal Languages/Grammars</vt:lpstr>
      <vt:lpstr>(Toy) example of English language</vt:lpstr>
      <vt:lpstr>Example Grammar</vt:lpstr>
      <vt:lpstr>Ambiguity of Language</vt:lpstr>
      <vt:lpstr>Chomsky's four types of grammars</vt:lpstr>
      <vt:lpstr>Demos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Peter Molnar</dc:creator>
  <cp:lastModifiedBy>Peter Molnar</cp:lastModifiedBy>
  <cp:revision>60</cp:revision>
  <cp:lastPrinted>2017-06-21T20:57:46Z</cp:lastPrinted>
  <dcterms:created xsi:type="dcterms:W3CDTF">2017-06-16T14:03:08Z</dcterms:created>
  <dcterms:modified xsi:type="dcterms:W3CDTF">2017-06-25T13:44:46Z</dcterms:modified>
</cp:coreProperties>
</file>